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31"/>
  </p:notesMasterIdLst>
  <p:sldIdLst>
    <p:sldId id="256" r:id="rId2"/>
    <p:sldId id="258" r:id="rId3"/>
    <p:sldId id="257" r:id="rId4"/>
    <p:sldId id="311" r:id="rId5"/>
    <p:sldId id="330" r:id="rId6"/>
    <p:sldId id="259" r:id="rId7"/>
    <p:sldId id="261" r:id="rId8"/>
    <p:sldId id="312" r:id="rId9"/>
    <p:sldId id="313" r:id="rId10"/>
    <p:sldId id="314" r:id="rId11"/>
    <p:sldId id="318" r:id="rId12"/>
    <p:sldId id="319" r:id="rId13"/>
    <p:sldId id="320" r:id="rId14"/>
    <p:sldId id="321" r:id="rId15"/>
    <p:sldId id="322" r:id="rId16"/>
    <p:sldId id="323" r:id="rId17"/>
    <p:sldId id="324" r:id="rId18"/>
    <p:sldId id="270" r:id="rId19"/>
    <p:sldId id="267" r:id="rId20"/>
    <p:sldId id="315" r:id="rId21"/>
    <p:sldId id="316" r:id="rId22"/>
    <p:sldId id="317" r:id="rId23"/>
    <p:sldId id="325" r:id="rId24"/>
    <p:sldId id="328" r:id="rId25"/>
    <p:sldId id="326" r:id="rId26"/>
    <p:sldId id="327" r:id="rId27"/>
    <p:sldId id="329" r:id="rId28"/>
    <p:sldId id="280" r:id="rId29"/>
    <p:sldId id="282" r:id="rId30"/>
  </p:sldIdLst>
  <p:sldSz cx="9144000" cy="5143500" type="screen16x9"/>
  <p:notesSz cx="6858000" cy="9144000"/>
  <p:embeddedFontLst>
    <p:embeddedFont>
      <p:font typeface="Poppins" panose="00000500000000000000" pitchFamily="2" charset="0"/>
      <p:regular r:id="rId32"/>
      <p:bold r:id="rId33"/>
      <p:italic r:id="rId34"/>
      <p:boldItalic r:id="rId35"/>
    </p:embeddedFont>
    <p:embeddedFont>
      <p:font typeface="Poppins ExtraBold" panose="00000900000000000000" pitchFamily="2" charset="0"/>
      <p:bold r:id="rId36"/>
      <p:boldItalic r:id="rId37"/>
    </p:embeddedFont>
    <p:embeddedFont>
      <p:font typeface="Poppins Light" panose="00000400000000000000" pitchFamily="2" charset="0"/>
      <p:regular r:id="rId38"/>
      <p:bold r:id="rId39"/>
      <p:italic r:id="rId40"/>
      <p:boldItalic r:id="rId41"/>
    </p:embeddedFont>
    <p:embeddedFont>
      <p:font typeface="Poppins SemiBold" panose="00000700000000000000" pitchFamily="2" charset="0"/>
      <p:regular r:id="rId42"/>
      <p:bold r:id="rId43"/>
      <p:italic r:id="rId44"/>
      <p:boldItalic r:id="rId45"/>
    </p:embeddedFont>
    <p:embeddedFont>
      <p:font typeface="Roboto" panose="02000000000000000000" pitchFamily="2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BFC0"/>
    <a:srgbClr val="37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4068AA-85C7-4796-8A4F-A53143D3479C}">
  <a:tblStyle styleId="{DC4068AA-85C7-4796-8A4F-A53143D347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97" autoAdjust="0"/>
    <p:restoredTop sz="94286" autoAdjust="0"/>
  </p:normalViewPr>
  <p:slideViewPr>
    <p:cSldViewPr snapToGrid="0">
      <p:cViewPr varScale="1">
        <p:scale>
          <a:sx n="96" d="100"/>
          <a:sy n="96" d="100"/>
        </p:scale>
        <p:origin x="65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1" name="Google Shape;76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2" name="Google Shape;76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>
          <a:extLst>
            <a:ext uri="{FF2B5EF4-FFF2-40B4-BE49-F238E27FC236}">
              <a16:creationId xmlns:a16="http://schemas.microsoft.com/office/drawing/2014/main" id="{585A3E6C-3EBB-A3FA-9D57-5F7FDF1B9A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>
            <a:extLst>
              <a:ext uri="{FF2B5EF4-FFF2-40B4-BE49-F238E27FC236}">
                <a16:creationId xmlns:a16="http://schemas.microsoft.com/office/drawing/2014/main" id="{E96F81AE-C6D2-A084-3480-D032B2E804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>
            <a:extLst>
              <a:ext uri="{FF2B5EF4-FFF2-40B4-BE49-F238E27FC236}">
                <a16:creationId xmlns:a16="http://schemas.microsoft.com/office/drawing/2014/main" id="{0316CA47-9582-FDD2-8DCE-B2A6AF2C2A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58167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>
          <a:extLst>
            <a:ext uri="{FF2B5EF4-FFF2-40B4-BE49-F238E27FC236}">
              <a16:creationId xmlns:a16="http://schemas.microsoft.com/office/drawing/2014/main" id="{CB203C66-36A7-7142-4D94-A56A3BDC7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>
            <a:extLst>
              <a:ext uri="{FF2B5EF4-FFF2-40B4-BE49-F238E27FC236}">
                <a16:creationId xmlns:a16="http://schemas.microsoft.com/office/drawing/2014/main" id="{2F413EC9-3B9B-7966-914F-D557A443CDE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>
            <a:extLst>
              <a:ext uri="{FF2B5EF4-FFF2-40B4-BE49-F238E27FC236}">
                <a16:creationId xmlns:a16="http://schemas.microsoft.com/office/drawing/2014/main" id="{15179468-40AC-92EC-2E04-A653D0E53D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060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>
          <a:extLst>
            <a:ext uri="{FF2B5EF4-FFF2-40B4-BE49-F238E27FC236}">
              <a16:creationId xmlns:a16="http://schemas.microsoft.com/office/drawing/2014/main" id="{08BF0A20-9169-9D10-7279-CBC15505F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>
            <a:extLst>
              <a:ext uri="{FF2B5EF4-FFF2-40B4-BE49-F238E27FC236}">
                <a16:creationId xmlns:a16="http://schemas.microsoft.com/office/drawing/2014/main" id="{273427D9-2951-84CA-1CBE-863762E999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>
            <a:extLst>
              <a:ext uri="{FF2B5EF4-FFF2-40B4-BE49-F238E27FC236}">
                <a16:creationId xmlns:a16="http://schemas.microsoft.com/office/drawing/2014/main" id="{E69FB053-5A14-0531-0F14-1915B1043E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16186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>
          <a:extLst>
            <a:ext uri="{FF2B5EF4-FFF2-40B4-BE49-F238E27FC236}">
              <a16:creationId xmlns:a16="http://schemas.microsoft.com/office/drawing/2014/main" id="{1BDE41C1-6C5F-EFD2-E458-9648E63E2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>
            <a:extLst>
              <a:ext uri="{FF2B5EF4-FFF2-40B4-BE49-F238E27FC236}">
                <a16:creationId xmlns:a16="http://schemas.microsoft.com/office/drawing/2014/main" id="{48D786BF-EB2E-7156-23F7-345FE2C12A1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>
            <a:extLst>
              <a:ext uri="{FF2B5EF4-FFF2-40B4-BE49-F238E27FC236}">
                <a16:creationId xmlns:a16="http://schemas.microsoft.com/office/drawing/2014/main" id="{D6F5DC25-E5E3-AD5A-80CC-33AFDBF45E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15391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>
          <a:extLst>
            <a:ext uri="{FF2B5EF4-FFF2-40B4-BE49-F238E27FC236}">
              <a16:creationId xmlns:a16="http://schemas.microsoft.com/office/drawing/2014/main" id="{C70870F5-6903-3A64-C8CA-45C75B7A4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>
            <a:extLst>
              <a:ext uri="{FF2B5EF4-FFF2-40B4-BE49-F238E27FC236}">
                <a16:creationId xmlns:a16="http://schemas.microsoft.com/office/drawing/2014/main" id="{B5A8360C-C029-0F11-4CAD-832B826003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>
            <a:extLst>
              <a:ext uri="{FF2B5EF4-FFF2-40B4-BE49-F238E27FC236}">
                <a16:creationId xmlns:a16="http://schemas.microsoft.com/office/drawing/2014/main" id="{0EFA08A8-83D2-1972-1ACE-16E993E7AE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56453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>
          <a:extLst>
            <a:ext uri="{FF2B5EF4-FFF2-40B4-BE49-F238E27FC236}">
              <a16:creationId xmlns:a16="http://schemas.microsoft.com/office/drawing/2014/main" id="{A375AB76-7213-26E0-1C71-714FF6B56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>
            <a:extLst>
              <a:ext uri="{FF2B5EF4-FFF2-40B4-BE49-F238E27FC236}">
                <a16:creationId xmlns:a16="http://schemas.microsoft.com/office/drawing/2014/main" id="{0D2A90AF-1147-AD90-ACE0-E7092D3EAC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>
            <a:extLst>
              <a:ext uri="{FF2B5EF4-FFF2-40B4-BE49-F238E27FC236}">
                <a16:creationId xmlns:a16="http://schemas.microsoft.com/office/drawing/2014/main" id="{5BAD4C84-48BE-7732-EC5C-3112E9B592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15057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>
          <a:extLst>
            <a:ext uri="{FF2B5EF4-FFF2-40B4-BE49-F238E27FC236}">
              <a16:creationId xmlns:a16="http://schemas.microsoft.com/office/drawing/2014/main" id="{1EC2D8CC-75C1-BB6C-B5FB-8E6BE9C6D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>
            <a:extLst>
              <a:ext uri="{FF2B5EF4-FFF2-40B4-BE49-F238E27FC236}">
                <a16:creationId xmlns:a16="http://schemas.microsoft.com/office/drawing/2014/main" id="{DB6263C7-BC42-A140-B803-3201F819A7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>
            <a:extLst>
              <a:ext uri="{FF2B5EF4-FFF2-40B4-BE49-F238E27FC236}">
                <a16:creationId xmlns:a16="http://schemas.microsoft.com/office/drawing/2014/main" id="{B5D0937B-E909-C6F4-8A47-5F8588DC4B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52150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2" name="Google Shape;9742;ga5475f15f3_2_87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3" name="Google Shape;9743;ga5475f15f3_2_87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1" name="Google Shape;8811;ga5475f15f3_2_6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2" name="Google Shape;8812;ga5475f15f3_2_6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0">
          <a:extLst>
            <a:ext uri="{FF2B5EF4-FFF2-40B4-BE49-F238E27FC236}">
              <a16:creationId xmlns:a16="http://schemas.microsoft.com/office/drawing/2014/main" id="{76A8CE46-F888-D6CA-59A3-29F7F049B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1" name="Google Shape;8811;ga5475f15f3_2_6878:notes">
            <a:extLst>
              <a:ext uri="{FF2B5EF4-FFF2-40B4-BE49-F238E27FC236}">
                <a16:creationId xmlns:a16="http://schemas.microsoft.com/office/drawing/2014/main" id="{0342C452-DB03-4187-174E-EEE3A4B389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2" name="Google Shape;8812;ga5475f15f3_2_6878:notes">
            <a:extLst>
              <a:ext uri="{FF2B5EF4-FFF2-40B4-BE49-F238E27FC236}">
                <a16:creationId xmlns:a16="http://schemas.microsoft.com/office/drawing/2014/main" id="{08C7ADEC-6AA9-7E66-653D-900C98BD94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0247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4" name="Google Shape;7644;ga5475f15f3_2_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5" name="Google Shape;7645;ga5475f15f3_2_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0">
          <a:extLst>
            <a:ext uri="{FF2B5EF4-FFF2-40B4-BE49-F238E27FC236}">
              <a16:creationId xmlns:a16="http://schemas.microsoft.com/office/drawing/2014/main" id="{120964C6-D83B-0DD1-8894-D9DF083E2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1" name="Google Shape;8811;ga5475f15f3_2_6878:notes">
            <a:extLst>
              <a:ext uri="{FF2B5EF4-FFF2-40B4-BE49-F238E27FC236}">
                <a16:creationId xmlns:a16="http://schemas.microsoft.com/office/drawing/2014/main" id="{5D895D4E-FA83-3029-CC65-B3E730F804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2" name="Google Shape;8812;ga5475f15f3_2_6878:notes">
            <a:extLst>
              <a:ext uri="{FF2B5EF4-FFF2-40B4-BE49-F238E27FC236}">
                <a16:creationId xmlns:a16="http://schemas.microsoft.com/office/drawing/2014/main" id="{AACDF9AB-19C8-1E89-58F9-0686922991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900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0">
          <a:extLst>
            <a:ext uri="{FF2B5EF4-FFF2-40B4-BE49-F238E27FC236}">
              <a16:creationId xmlns:a16="http://schemas.microsoft.com/office/drawing/2014/main" id="{0D8DF208-0613-738B-ECB5-822CFBA73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1" name="Google Shape;8811;ga5475f15f3_2_6878:notes">
            <a:extLst>
              <a:ext uri="{FF2B5EF4-FFF2-40B4-BE49-F238E27FC236}">
                <a16:creationId xmlns:a16="http://schemas.microsoft.com/office/drawing/2014/main" id="{16AE3372-A5E3-F644-AAE8-858301B187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2" name="Google Shape;8812;ga5475f15f3_2_6878:notes">
            <a:extLst>
              <a:ext uri="{FF2B5EF4-FFF2-40B4-BE49-F238E27FC236}">
                <a16:creationId xmlns:a16="http://schemas.microsoft.com/office/drawing/2014/main" id="{E52B763A-D1A3-B1CB-C3AD-95BBEBC038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661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0">
          <a:extLst>
            <a:ext uri="{FF2B5EF4-FFF2-40B4-BE49-F238E27FC236}">
              <a16:creationId xmlns:a16="http://schemas.microsoft.com/office/drawing/2014/main" id="{B7B47852-38EB-E707-7156-28E8CAB5A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1" name="Google Shape;8811;ga5475f15f3_2_6878:notes">
            <a:extLst>
              <a:ext uri="{FF2B5EF4-FFF2-40B4-BE49-F238E27FC236}">
                <a16:creationId xmlns:a16="http://schemas.microsoft.com/office/drawing/2014/main" id="{A0850AE0-5F0F-CCFF-FE81-540507D71F9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2" name="Google Shape;8812;ga5475f15f3_2_6878:notes">
            <a:extLst>
              <a:ext uri="{FF2B5EF4-FFF2-40B4-BE49-F238E27FC236}">
                <a16:creationId xmlns:a16="http://schemas.microsoft.com/office/drawing/2014/main" id="{15BE83D1-AD8F-4ED3-1C7E-F1886ACB0B4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71633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0">
          <a:extLst>
            <a:ext uri="{FF2B5EF4-FFF2-40B4-BE49-F238E27FC236}">
              <a16:creationId xmlns:a16="http://schemas.microsoft.com/office/drawing/2014/main" id="{D0BE2F4A-22BB-6639-F2F1-81231F6889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1" name="Google Shape;8811;ga5475f15f3_2_6878:notes">
            <a:extLst>
              <a:ext uri="{FF2B5EF4-FFF2-40B4-BE49-F238E27FC236}">
                <a16:creationId xmlns:a16="http://schemas.microsoft.com/office/drawing/2014/main" id="{932CDBB3-BECD-069B-A9E5-34F8BB5BE1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2" name="Google Shape;8812;ga5475f15f3_2_6878:notes">
            <a:extLst>
              <a:ext uri="{FF2B5EF4-FFF2-40B4-BE49-F238E27FC236}">
                <a16:creationId xmlns:a16="http://schemas.microsoft.com/office/drawing/2014/main" id="{B8811A9C-E843-52EA-B282-DDA1B5BDAF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23609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0">
          <a:extLst>
            <a:ext uri="{FF2B5EF4-FFF2-40B4-BE49-F238E27FC236}">
              <a16:creationId xmlns:a16="http://schemas.microsoft.com/office/drawing/2014/main" id="{27CC0ED9-0147-8850-527B-EFB4E26E7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1" name="Google Shape;8811;ga5475f15f3_2_6878:notes">
            <a:extLst>
              <a:ext uri="{FF2B5EF4-FFF2-40B4-BE49-F238E27FC236}">
                <a16:creationId xmlns:a16="http://schemas.microsoft.com/office/drawing/2014/main" id="{7828F123-4C26-EE9B-8B28-6BF5A28580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2" name="Google Shape;8812;ga5475f15f3_2_6878:notes">
            <a:extLst>
              <a:ext uri="{FF2B5EF4-FFF2-40B4-BE49-F238E27FC236}">
                <a16:creationId xmlns:a16="http://schemas.microsoft.com/office/drawing/2014/main" id="{24AD740D-6378-696E-595E-906684E881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5772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0">
          <a:extLst>
            <a:ext uri="{FF2B5EF4-FFF2-40B4-BE49-F238E27FC236}">
              <a16:creationId xmlns:a16="http://schemas.microsoft.com/office/drawing/2014/main" id="{DE3FC1BB-5C0E-45C1-D9FE-518B042B4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1" name="Google Shape;8811;ga5475f15f3_2_6878:notes">
            <a:extLst>
              <a:ext uri="{FF2B5EF4-FFF2-40B4-BE49-F238E27FC236}">
                <a16:creationId xmlns:a16="http://schemas.microsoft.com/office/drawing/2014/main" id="{E5816D10-46FB-CCF7-003F-2D40E83F6A6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2" name="Google Shape;8812;ga5475f15f3_2_6878:notes">
            <a:extLst>
              <a:ext uri="{FF2B5EF4-FFF2-40B4-BE49-F238E27FC236}">
                <a16:creationId xmlns:a16="http://schemas.microsoft.com/office/drawing/2014/main" id="{302F3FFB-2146-22E3-F5BB-6DA2D25371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56848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0">
          <a:extLst>
            <a:ext uri="{FF2B5EF4-FFF2-40B4-BE49-F238E27FC236}">
              <a16:creationId xmlns:a16="http://schemas.microsoft.com/office/drawing/2014/main" id="{76849175-F3D1-41DA-1F76-8C7604A10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1" name="Google Shape;8811;ga5475f15f3_2_6878:notes">
            <a:extLst>
              <a:ext uri="{FF2B5EF4-FFF2-40B4-BE49-F238E27FC236}">
                <a16:creationId xmlns:a16="http://schemas.microsoft.com/office/drawing/2014/main" id="{C1F42D40-E7C3-BE69-6E12-C11F603F7D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2" name="Google Shape;8812;ga5475f15f3_2_6878:notes">
            <a:extLst>
              <a:ext uri="{FF2B5EF4-FFF2-40B4-BE49-F238E27FC236}">
                <a16:creationId xmlns:a16="http://schemas.microsoft.com/office/drawing/2014/main" id="{E99CF950-1994-91E1-B9F7-6B5FA20BF7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02527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7" name="Google Shape;14157;ga5475f15f3_2_12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8" name="Google Shape;14158;ga5475f15f3_2_12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5" name="Google Shape;14265;ga5475f15f3_2_129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6" name="Google Shape;14266;ga5475f15f3_2_129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7" name="Google Shape;7637;ga5475f15f3_2_3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8" name="Google Shape;7638;ga5475f15f3_2_3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6">
          <a:extLst>
            <a:ext uri="{FF2B5EF4-FFF2-40B4-BE49-F238E27FC236}">
              <a16:creationId xmlns:a16="http://schemas.microsoft.com/office/drawing/2014/main" id="{443A6033-55AA-00B0-1F50-259A97D64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7" name="Google Shape;7637;ga5475f15f3_2_3929:notes">
            <a:extLst>
              <a:ext uri="{FF2B5EF4-FFF2-40B4-BE49-F238E27FC236}">
                <a16:creationId xmlns:a16="http://schemas.microsoft.com/office/drawing/2014/main" id="{81D4781E-4BD5-84FD-6EBF-598CA6D443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8" name="Google Shape;7638;ga5475f15f3_2_3929:notes">
            <a:extLst>
              <a:ext uri="{FF2B5EF4-FFF2-40B4-BE49-F238E27FC236}">
                <a16:creationId xmlns:a16="http://schemas.microsoft.com/office/drawing/2014/main" id="{A5DB536A-95E9-8867-C630-DFC2A9BD02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4319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5" name="Google Shape;7705;ga5475f15f3_2_39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6" name="Google Shape;7706;ga5475f15f3_2_39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>
          <a:extLst>
            <a:ext uri="{FF2B5EF4-FFF2-40B4-BE49-F238E27FC236}">
              <a16:creationId xmlns:a16="http://schemas.microsoft.com/office/drawing/2014/main" id="{CEAF0265-579E-EB44-171E-3A6B29217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>
            <a:extLst>
              <a:ext uri="{FF2B5EF4-FFF2-40B4-BE49-F238E27FC236}">
                <a16:creationId xmlns:a16="http://schemas.microsoft.com/office/drawing/2014/main" id="{4989FDDF-CB08-435B-0AB0-446CFD15A1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>
            <a:extLst>
              <a:ext uri="{FF2B5EF4-FFF2-40B4-BE49-F238E27FC236}">
                <a16:creationId xmlns:a16="http://schemas.microsoft.com/office/drawing/2014/main" id="{D4512BC4-5503-55B5-9101-D77EF92D8D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0054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>
          <a:extLst>
            <a:ext uri="{FF2B5EF4-FFF2-40B4-BE49-F238E27FC236}">
              <a16:creationId xmlns:a16="http://schemas.microsoft.com/office/drawing/2014/main" id="{E339C1D9-E015-232F-8517-7D190320A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>
            <a:extLst>
              <a:ext uri="{FF2B5EF4-FFF2-40B4-BE49-F238E27FC236}">
                <a16:creationId xmlns:a16="http://schemas.microsoft.com/office/drawing/2014/main" id="{1771FB28-601F-CF78-4939-8EAEF45788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>
            <a:extLst>
              <a:ext uri="{FF2B5EF4-FFF2-40B4-BE49-F238E27FC236}">
                <a16:creationId xmlns:a16="http://schemas.microsoft.com/office/drawing/2014/main" id="{285C419A-372E-CDB3-C24E-B1241E875D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2421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>
          <a:extLst>
            <a:ext uri="{FF2B5EF4-FFF2-40B4-BE49-F238E27FC236}">
              <a16:creationId xmlns:a16="http://schemas.microsoft.com/office/drawing/2014/main" id="{95462334-E1F1-4903-2913-3FDF431E1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>
            <a:extLst>
              <a:ext uri="{FF2B5EF4-FFF2-40B4-BE49-F238E27FC236}">
                <a16:creationId xmlns:a16="http://schemas.microsoft.com/office/drawing/2014/main" id="{C404D38D-5AD1-1C8D-6090-9FCC44CF7E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>
            <a:extLst>
              <a:ext uri="{FF2B5EF4-FFF2-40B4-BE49-F238E27FC236}">
                <a16:creationId xmlns:a16="http://schemas.microsoft.com/office/drawing/2014/main" id="{05DDB704-7F38-33A6-950F-3A3BD5E760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9043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531844" y="-140930"/>
            <a:ext cx="1685899" cy="982051"/>
          </a:xfrm>
          <a:custGeom>
            <a:avLst/>
            <a:gdLst/>
            <a:ahLst/>
            <a:cxnLst/>
            <a:rect l="l" t="t" r="r" b="b"/>
            <a:pathLst>
              <a:path w="40306" h="23480" extrusionOk="0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027125" y="-1061650"/>
            <a:ext cx="2075899" cy="1797680"/>
          </a:xfrm>
          <a:custGeom>
            <a:avLst/>
            <a:gdLst/>
            <a:ahLst/>
            <a:cxnLst/>
            <a:rect l="l" t="t" r="r" b="b"/>
            <a:pathLst>
              <a:path w="49630" h="42981" extrusionOk="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2" name="Google Shape;12;p2"/>
            <p:cNvSpPr/>
            <p:nvPr/>
          </p:nvSpPr>
          <p:spPr>
            <a:xfrm>
              <a:off x="71324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0541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757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97400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36755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89175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108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8190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407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623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5840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5056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>
            <a:off x="8240751" y="532575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278216" y="96961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8528581" y="1695921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134532" y="135012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29" name="Google Shape;29;p2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2"/>
          <p:cNvSpPr/>
          <p:nvPr/>
        </p:nvSpPr>
        <p:spPr>
          <a:xfrm>
            <a:off x="7873200" y="243452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8272456" y="2400472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8176927" y="2738255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6" name="Google Shape;66;p2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49" name="Google Shape;249;p2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7" name="Google Shape;987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2"/>
          <p:cNvSpPr/>
          <p:nvPr/>
        </p:nvSpPr>
        <p:spPr>
          <a:xfrm>
            <a:off x="4370697" y="41777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2"/>
          <p:cNvSpPr/>
          <p:nvPr/>
        </p:nvSpPr>
        <p:spPr>
          <a:xfrm>
            <a:off x="3631386" y="4527363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1" name="Google Shape;1001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2" name="Google Shape;1002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6" name="Google Shape;1736;p2"/>
          <p:cNvSpPr/>
          <p:nvPr/>
        </p:nvSpPr>
        <p:spPr>
          <a:xfrm>
            <a:off x="134148" y="432458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7" name="Google Shape;1737;p2"/>
          <p:cNvSpPr/>
          <p:nvPr/>
        </p:nvSpPr>
        <p:spPr>
          <a:xfrm>
            <a:off x="0" y="41908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2"/>
          <p:cNvSpPr/>
          <p:nvPr/>
        </p:nvSpPr>
        <p:spPr>
          <a:xfrm>
            <a:off x="652062" y="4589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-244675" y="145318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78022" y="22303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1" name="Google Shape;1741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2" name="Google Shape;1742;p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6" name="Google Shape;1746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7" name="Google Shape;1747;p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3" name="Google Shape;1783;p2"/>
          <p:cNvSpPr/>
          <p:nvPr/>
        </p:nvSpPr>
        <p:spPr>
          <a:xfrm>
            <a:off x="531775" y="-48955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2"/>
          <p:cNvSpPr/>
          <p:nvPr/>
        </p:nvSpPr>
        <p:spPr>
          <a:xfrm>
            <a:off x="796150" y="-50686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5" name="Google Shape;1785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6" name="Google Shape;1786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0" name="Google Shape;2520;p2"/>
          <p:cNvSpPr/>
          <p:nvPr/>
        </p:nvSpPr>
        <p:spPr>
          <a:xfrm>
            <a:off x="2492561" y="-1061662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2521;p2"/>
          <p:cNvSpPr/>
          <p:nvPr/>
        </p:nvSpPr>
        <p:spPr>
          <a:xfrm>
            <a:off x="3796563" y="28563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2"/>
          <p:cNvSpPr/>
          <p:nvPr/>
        </p:nvSpPr>
        <p:spPr>
          <a:xfrm>
            <a:off x="5221247" y="2238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3" name="Google Shape;2523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4" name="Google Shape;2524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6" name="Google Shape;2536;p2"/>
          <p:cNvSpPr/>
          <p:nvPr/>
        </p:nvSpPr>
        <p:spPr>
          <a:xfrm>
            <a:off x="8421482" y="476669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2"/>
          <p:cNvSpPr txBox="1">
            <a:spLocks noGrp="1"/>
          </p:cNvSpPr>
          <p:nvPr>
            <p:ph type="ctrTitle"/>
          </p:nvPr>
        </p:nvSpPr>
        <p:spPr>
          <a:xfrm>
            <a:off x="2743201" y="1500680"/>
            <a:ext cx="3657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 b="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538" name="Google Shape;2538;p2"/>
          <p:cNvSpPr txBox="1">
            <a:spLocks noGrp="1"/>
          </p:cNvSpPr>
          <p:nvPr>
            <p:ph type="subTitle" idx="1"/>
          </p:nvPr>
        </p:nvSpPr>
        <p:spPr>
          <a:xfrm>
            <a:off x="1700775" y="3152292"/>
            <a:ext cx="5742900" cy="6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2">
    <p:spTree>
      <p:nvGrpSpPr>
        <p:cNvPr id="1" name="Shape 5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1" name="Google Shape;5601;p24"/>
          <p:cNvSpPr txBox="1">
            <a:spLocks noGrp="1"/>
          </p:cNvSpPr>
          <p:nvPr>
            <p:ph type="subTitle" idx="1"/>
          </p:nvPr>
        </p:nvSpPr>
        <p:spPr>
          <a:xfrm>
            <a:off x="1436475" y="3432210"/>
            <a:ext cx="23271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5602" name="Google Shape;5602;p24"/>
          <p:cNvSpPr txBox="1">
            <a:spLocks noGrp="1"/>
          </p:cNvSpPr>
          <p:nvPr>
            <p:ph type="subTitle" idx="2"/>
          </p:nvPr>
        </p:nvSpPr>
        <p:spPr>
          <a:xfrm>
            <a:off x="1436475" y="3790019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5603" name="Google Shape;5603;p24"/>
          <p:cNvSpPr txBox="1">
            <a:spLocks noGrp="1"/>
          </p:cNvSpPr>
          <p:nvPr>
            <p:ph type="subTitle" idx="3"/>
          </p:nvPr>
        </p:nvSpPr>
        <p:spPr>
          <a:xfrm>
            <a:off x="5380425" y="3432210"/>
            <a:ext cx="23271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8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5604" name="Google Shape;5604;p24"/>
          <p:cNvSpPr txBox="1">
            <a:spLocks noGrp="1"/>
          </p:cNvSpPr>
          <p:nvPr>
            <p:ph type="subTitle" idx="4"/>
          </p:nvPr>
        </p:nvSpPr>
        <p:spPr>
          <a:xfrm>
            <a:off x="5380425" y="3790019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grpSp>
        <p:nvGrpSpPr>
          <p:cNvPr id="5605" name="Google Shape;5605;p24"/>
          <p:cNvGrpSpPr/>
          <p:nvPr/>
        </p:nvGrpSpPr>
        <p:grpSpPr>
          <a:xfrm>
            <a:off x="412974" y="675717"/>
            <a:ext cx="349968" cy="2052568"/>
            <a:chOff x="1037125" y="2236325"/>
            <a:chExt cx="149100" cy="874475"/>
          </a:xfrm>
        </p:grpSpPr>
        <p:sp>
          <p:nvSpPr>
            <p:cNvPr id="5606" name="Google Shape;5606;p24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24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24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24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24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24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24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24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24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24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24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24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24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24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24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24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4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4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4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24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24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24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24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24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4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4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4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4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4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4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4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4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4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24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24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4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42" name="Google Shape;5642;p24"/>
          <p:cNvSpPr/>
          <p:nvPr/>
        </p:nvSpPr>
        <p:spPr>
          <a:xfrm>
            <a:off x="-244675" y="396366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3" name="Google Shape;5643;p24"/>
          <p:cNvSpPr/>
          <p:nvPr/>
        </p:nvSpPr>
        <p:spPr>
          <a:xfrm>
            <a:off x="64722" y="284436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4" name="Google Shape;5644;p24"/>
          <p:cNvSpPr/>
          <p:nvPr/>
        </p:nvSpPr>
        <p:spPr>
          <a:xfrm rot="-5400000">
            <a:off x="8437842" y="3837115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5" name="Google Shape;5645;p24"/>
          <p:cNvSpPr/>
          <p:nvPr/>
        </p:nvSpPr>
        <p:spPr>
          <a:xfrm rot="-5400000">
            <a:off x="8257050" y="32156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46" name="Google Shape;5646;p24"/>
          <p:cNvGrpSpPr/>
          <p:nvPr/>
        </p:nvGrpSpPr>
        <p:grpSpPr>
          <a:xfrm>
            <a:off x="8550205" y="438448"/>
            <a:ext cx="1136960" cy="1115243"/>
            <a:chOff x="5930025" y="3771375"/>
            <a:chExt cx="668800" cy="656025"/>
          </a:xfrm>
        </p:grpSpPr>
        <p:sp>
          <p:nvSpPr>
            <p:cNvPr id="5647" name="Google Shape;5647;p24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4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4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4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4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4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4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4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4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4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4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4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4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4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4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4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4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4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4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4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4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4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4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4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4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4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4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4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4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4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4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4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4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4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4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4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4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4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24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24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4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4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4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4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4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4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4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4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4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4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4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4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4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4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4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4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4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4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4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4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4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4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4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24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4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4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4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4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4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4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4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4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4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4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4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4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4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4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4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4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4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4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4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4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4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4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4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4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4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4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4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4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4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4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4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4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4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4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4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4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4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4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4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4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4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4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4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4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4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4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4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4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4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4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4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4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4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4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24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24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24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24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4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4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4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4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4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4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4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4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4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4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4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4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4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4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4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4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24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24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24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24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24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24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24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24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24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24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24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24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24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24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24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24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24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24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24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24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24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24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24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24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24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24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24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24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24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24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24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24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24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24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24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24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24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24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24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24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24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24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24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24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24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24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24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24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24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24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24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24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24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24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24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24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24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24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24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24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24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24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24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24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24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24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24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24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24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24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24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24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24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24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24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24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24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24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24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24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24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24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24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24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24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24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24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24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24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24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24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24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24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24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24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24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24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24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24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24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24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24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24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24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24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24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24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24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24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24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24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24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24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24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24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24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24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24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24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24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24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24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24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24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24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24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24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24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24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24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24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24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24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24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24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24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24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24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24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24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24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24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24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24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24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24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24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24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24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24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24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24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24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24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24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24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24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24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24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24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24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24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24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24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24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24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24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24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24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24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24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24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24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24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24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24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24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24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24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24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24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24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24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24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24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24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24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24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24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24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24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24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24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24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24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24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24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24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24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24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24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24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24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24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24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24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24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24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24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24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24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24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24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24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24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24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24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24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24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24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24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24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24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24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24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24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24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24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24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24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24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24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24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24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24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24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24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24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24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24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24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24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24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24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24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24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24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24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24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24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24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24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24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24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24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24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24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24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24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24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24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24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24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24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24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24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24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24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24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24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24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24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24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24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24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24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24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24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24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24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24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24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24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24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24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24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24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24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24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24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24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24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24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24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24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24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24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24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24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24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24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24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24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24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24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24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24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24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24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24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24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24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24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24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24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24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24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24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24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24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24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24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24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24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24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24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24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24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24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24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24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24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24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24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24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24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24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24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24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24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24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24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24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24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24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24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24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24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24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24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24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24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24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24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24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24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24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24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24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24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24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24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4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4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4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4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4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4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4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4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4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4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4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4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4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4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4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4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4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4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4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4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4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4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4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4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4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4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4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4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4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4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4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4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4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4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4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4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4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4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4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4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4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4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4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4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4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4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4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4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4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4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4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4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4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4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4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4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24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24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24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24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24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24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24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4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4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4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4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4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4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4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4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4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4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4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4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4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4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4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4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4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4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4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4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4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4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4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4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4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4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4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4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4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4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4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4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4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4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4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24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24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24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24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4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4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4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4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4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4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4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4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4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4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4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4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4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4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4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4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4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4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4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4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4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4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4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4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4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4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4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4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4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4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4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4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4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24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24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4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4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4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4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4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4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4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4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4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4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4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4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4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4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4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4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4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4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4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4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4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4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4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4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4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4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4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4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4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4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4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4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4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4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4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4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4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4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4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4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4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4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4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4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4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4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4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4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4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4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4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4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4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4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4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4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4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4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4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4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4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4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4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4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4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4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4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4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4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4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4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4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4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4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4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4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4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4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4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4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4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4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4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4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4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4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4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4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4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4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4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4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4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4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4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4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4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4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4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4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4" name="Google Shape;6384;p24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4">
    <p:spTree>
      <p:nvGrpSpPr>
        <p:cNvPr id="1" name="Shape 6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6" name="Google Shape;6386;p25"/>
          <p:cNvSpPr txBox="1">
            <a:spLocks noGrp="1"/>
          </p:cNvSpPr>
          <p:nvPr>
            <p:ph type="subTitle" idx="1"/>
          </p:nvPr>
        </p:nvSpPr>
        <p:spPr>
          <a:xfrm>
            <a:off x="5867050" y="1986907"/>
            <a:ext cx="28080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6387" name="Google Shape;6387;p25"/>
          <p:cNvSpPr txBox="1">
            <a:spLocks noGrp="1"/>
          </p:cNvSpPr>
          <p:nvPr>
            <p:ph type="subTitle" idx="2"/>
          </p:nvPr>
        </p:nvSpPr>
        <p:spPr>
          <a:xfrm>
            <a:off x="5867050" y="2497900"/>
            <a:ext cx="2345700" cy="16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6388" name="Google Shape;6388;p25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grpSp>
        <p:nvGrpSpPr>
          <p:cNvPr id="6389" name="Google Shape;6389;p25"/>
          <p:cNvGrpSpPr/>
          <p:nvPr/>
        </p:nvGrpSpPr>
        <p:grpSpPr>
          <a:xfrm rot="10800000">
            <a:off x="8480754" y="3456890"/>
            <a:ext cx="274836" cy="1611920"/>
            <a:chOff x="4769975" y="2151700"/>
            <a:chExt cx="149100" cy="874475"/>
          </a:xfrm>
        </p:grpSpPr>
        <p:sp>
          <p:nvSpPr>
            <p:cNvPr id="6390" name="Google Shape;6390;p25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5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5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5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5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5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5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5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5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5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5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5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5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5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5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25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25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25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25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25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25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5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5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5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5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5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5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5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5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5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5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5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5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3" name="Google Shape;6423;p25"/>
          <p:cNvSpPr/>
          <p:nvPr/>
        </p:nvSpPr>
        <p:spPr>
          <a:xfrm rot="10800000">
            <a:off x="8675045" y="818178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4" name="Google Shape;6424;p25"/>
          <p:cNvSpPr/>
          <p:nvPr/>
        </p:nvSpPr>
        <p:spPr>
          <a:xfrm rot="10800000">
            <a:off x="-657296" y="369797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5" name="Google Shape;6425;p25"/>
          <p:cNvSpPr/>
          <p:nvPr/>
        </p:nvSpPr>
        <p:spPr>
          <a:xfrm rot="10800000">
            <a:off x="-49005" y="399000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6" name="Google Shape;6426;p25"/>
          <p:cNvGrpSpPr/>
          <p:nvPr/>
        </p:nvGrpSpPr>
        <p:grpSpPr>
          <a:xfrm rot="10800000">
            <a:off x="-657303" y="2160074"/>
            <a:ext cx="1299260" cy="1296418"/>
            <a:chOff x="6378300" y="2596400"/>
            <a:chExt cx="754375" cy="752725"/>
          </a:xfrm>
        </p:grpSpPr>
        <p:sp>
          <p:nvSpPr>
            <p:cNvPr id="6427" name="Google Shape;6427;p25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5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5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5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5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5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5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5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5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5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5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5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5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5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5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5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5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5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5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5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5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5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5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5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5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5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5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5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5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5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5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5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5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5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5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5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5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5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5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5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5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5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5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5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5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5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5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5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5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5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5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5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5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5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5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5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5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5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5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5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5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5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5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5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5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5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5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5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5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5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5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5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5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5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5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5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5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5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5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5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5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5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5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5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5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5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5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5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5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5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5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5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5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5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5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5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5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5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5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5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5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5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5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5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5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5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5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5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5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5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5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5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5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5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5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5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5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5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5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5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5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5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5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5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5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5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5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5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5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5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5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5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5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5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5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5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5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5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5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5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5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5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5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5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5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5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5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5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5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5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5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5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5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5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5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5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5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5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5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5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5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5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5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5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5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5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5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5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5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5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5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5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5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5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5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5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5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5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5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5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5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5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9" name="Google Shape;6609;p25"/>
          <p:cNvSpPr/>
          <p:nvPr/>
        </p:nvSpPr>
        <p:spPr>
          <a:xfrm rot="10800000">
            <a:off x="257922" y="28242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0" name="Google Shape;6610;p25"/>
          <p:cNvSpPr/>
          <p:nvPr/>
        </p:nvSpPr>
        <p:spPr>
          <a:xfrm>
            <a:off x="-559615" y="497471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3">
    <p:spTree>
      <p:nvGrpSpPr>
        <p:cNvPr id="1" name="Shape 6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2" name="Google Shape;6612;p26"/>
          <p:cNvSpPr txBox="1">
            <a:spLocks noGrp="1"/>
          </p:cNvSpPr>
          <p:nvPr>
            <p:ph type="title"/>
          </p:nvPr>
        </p:nvSpPr>
        <p:spPr>
          <a:xfrm>
            <a:off x="2759625" y="614786"/>
            <a:ext cx="36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6613" name="Google Shape;6613;p26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4" name="Google Shape;6614;p26"/>
          <p:cNvSpPr/>
          <p:nvPr/>
        </p:nvSpPr>
        <p:spPr>
          <a:xfrm rot="10800000">
            <a:off x="-543631" y="3847067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5" name="Google Shape;6615;p26"/>
          <p:cNvSpPr/>
          <p:nvPr/>
        </p:nvSpPr>
        <p:spPr>
          <a:xfrm rot="10800000">
            <a:off x="-581096" y="341002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6" name="Google Shape;6616;p26"/>
          <p:cNvSpPr/>
          <p:nvPr/>
        </p:nvSpPr>
        <p:spPr>
          <a:xfrm rot="10800000">
            <a:off x="27195" y="370205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7" name="Google Shape;6617;p26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6618" name="Google Shape;6618;p26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26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26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26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6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6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6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6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6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6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6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6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26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26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6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6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6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6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6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6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6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6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6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6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6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26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26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6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6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6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6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6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6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1" name="Google Shape;6651;p26"/>
          <p:cNvSpPr/>
          <p:nvPr/>
        </p:nvSpPr>
        <p:spPr>
          <a:xfrm rot="10800000">
            <a:off x="-1096900" y="118401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2" name="Google Shape;6652;p26"/>
          <p:cNvSpPr/>
          <p:nvPr/>
        </p:nvSpPr>
        <p:spPr>
          <a:xfrm rot="10800000">
            <a:off x="-1130952" y="1170377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3" name="Google Shape;6653;p26"/>
          <p:cNvSpPr/>
          <p:nvPr/>
        </p:nvSpPr>
        <p:spPr>
          <a:xfrm rot="10800000">
            <a:off x="-793168" y="1487749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4" name="Google Shape;6654;p26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6655" name="Google Shape;6655;p26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6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6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6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6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6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6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6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6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26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26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26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26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6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26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26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6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26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26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26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26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26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26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26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26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26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26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26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26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6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26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26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6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6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6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6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6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6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6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6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6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6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6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6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6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6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6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6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6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6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6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6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6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6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6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6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6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6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6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6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6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6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26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26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26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26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26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26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26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26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26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26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26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26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26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26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26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26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26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26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26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26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26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26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26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26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26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26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26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26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26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26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26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26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26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26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26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26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26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26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26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26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26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26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26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26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26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26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26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26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26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26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26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26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26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26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26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26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26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26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26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26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26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26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26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26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26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26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26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26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26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26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26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26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26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26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26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26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26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26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26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26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26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26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26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26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26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26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26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26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26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26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26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26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26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26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26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26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26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26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26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26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26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26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26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26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26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26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26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26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26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26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26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26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26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26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26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26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26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26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26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26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37" name="Google Shape;6837;p26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8" name="Google Shape;6838;p26"/>
          <p:cNvSpPr/>
          <p:nvPr/>
        </p:nvSpPr>
        <p:spPr>
          <a:xfrm>
            <a:off x="171122" y="-4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9" name="Google Shape;6839;p26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0" name="Google Shape;6840;p26"/>
          <p:cNvSpPr/>
          <p:nvPr/>
        </p:nvSpPr>
        <p:spPr>
          <a:xfrm>
            <a:off x="8051123" y="4308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1" name="Google Shape;6841;p26"/>
          <p:cNvSpPr/>
          <p:nvPr/>
        </p:nvSpPr>
        <p:spPr>
          <a:xfrm>
            <a:off x="7916975" y="4174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2" name="Google Shape;6842;p26"/>
          <p:cNvSpPr/>
          <p:nvPr/>
        </p:nvSpPr>
        <p:spPr>
          <a:xfrm>
            <a:off x="8569037" y="4572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3" name="Google Shape;6843;p26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4" name="Google Shape;6844;p26"/>
          <p:cNvSpPr/>
          <p:nvPr/>
        </p:nvSpPr>
        <p:spPr>
          <a:xfrm>
            <a:off x="8594997" y="2213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45" name="Google Shape;6845;p26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6846" name="Google Shape;6846;p26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26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26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26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0" name="Google Shape;6850;p26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6851" name="Google Shape;6851;p26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26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26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26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26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26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26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26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26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26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26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6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6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6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26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26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6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6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6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26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26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6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6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6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26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26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6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6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6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6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6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6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6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6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6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6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7" name="Google Shape;6887;p26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8" name="Google Shape;6888;p26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9" name="Google Shape;6889;p26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6890" name="Google Shape;6890;p26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6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6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6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6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6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6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6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6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6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6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6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6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6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6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6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6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6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6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6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6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6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6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6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6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6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6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6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6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6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6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6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6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6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6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6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6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6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26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26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6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6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6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6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6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6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6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6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6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6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6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6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6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6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6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6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6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6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6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6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26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26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6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6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6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6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6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6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6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6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26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26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6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6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6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6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6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6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6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6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6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6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6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6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6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6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6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6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6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6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6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6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6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6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6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6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6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6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6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6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6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26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26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26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26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26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26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26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26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26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26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26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26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26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26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26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26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26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26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26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26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26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26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26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26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26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26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26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26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26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26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26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26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26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26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26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26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26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26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26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26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26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26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26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26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26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26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26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26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26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26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26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26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26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26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26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26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26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26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26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26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26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26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26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26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26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26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26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26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26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26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26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26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26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26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26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26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26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26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26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26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26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26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26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26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26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26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26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26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26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26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26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26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26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26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26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26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6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6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6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6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6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6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6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6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6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6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6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6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6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6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6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6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6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6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6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6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6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6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6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6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6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6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6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6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6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6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6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6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6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6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6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26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26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26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26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26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26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6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6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6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6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6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6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6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6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6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6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6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6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6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6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6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6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6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6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6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6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6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6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6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6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6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6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6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6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6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6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6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6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6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6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6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6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6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6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6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6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6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6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6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6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6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6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6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6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6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6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6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6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6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6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6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6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6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6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6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6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6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6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6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6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6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6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6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6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6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6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6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6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6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6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6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6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6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6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6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6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6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6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6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6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6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6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6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6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6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6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6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6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6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6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6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6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6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6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6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6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6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6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6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6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6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6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6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6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6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6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6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6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6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6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6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6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6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6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6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6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6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6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6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6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6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6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6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6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6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6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6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6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6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6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6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6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6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6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6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6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6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6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6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6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6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6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6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6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6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6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6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6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6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6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6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6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6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6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6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6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6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6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6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6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6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6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6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6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6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6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6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6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6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6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6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6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6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6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6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6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6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6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6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6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6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6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6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6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6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6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6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6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6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6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6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6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6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6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6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6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6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6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6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6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6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6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6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6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6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6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6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6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6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6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6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6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6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6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6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6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6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6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6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6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6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6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6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6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6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6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6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6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6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26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26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6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6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6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6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6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6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6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6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6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6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6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6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6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6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6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6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6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6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6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6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6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6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6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6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6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6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6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6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6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6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6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6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6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6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6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6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6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6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6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6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6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6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6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6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6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6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6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6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6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6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6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6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6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6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6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6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6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6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6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6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6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6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6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6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6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6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6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6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6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6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6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6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6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6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6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6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6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6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6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6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6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6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6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6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6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6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6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6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6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6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6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6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6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6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6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6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6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6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6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6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6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6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6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6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6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6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6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6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6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6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6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6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6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6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6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6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6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6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6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6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6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6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6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6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6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6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6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6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6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6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6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6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6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6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6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6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6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6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6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6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6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6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6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6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6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6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6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6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6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6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6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6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6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6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6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6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6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6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6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6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6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6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6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6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6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6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6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6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6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6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6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6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6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6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6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6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6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6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6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6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6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6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6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6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6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6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6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6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6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6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6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6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6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6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6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6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6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6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6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6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6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6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6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6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6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6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6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6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6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6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6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6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6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6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6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6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6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6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6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6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6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6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6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6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6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6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6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6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6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6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6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6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6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6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6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6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6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6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6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6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6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6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6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6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6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6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6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6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6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6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6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6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6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6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6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6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6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6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6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6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6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24" name="Google Shape;7624;p26"/>
          <p:cNvSpPr txBox="1">
            <a:spLocks noGrp="1"/>
          </p:cNvSpPr>
          <p:nvPr>
            <p:ph type="subTitle" idx="1"/>
          </p:nvPr>
        </p:nvSpPr>
        <p:spPr>
          <a:xfrm>
            <a:off x="2919900" y="1675950"/>
            <a:ext cx="3304200" cy="14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7625" name="Google Shape;7625;p26"/>
          <p:cNvSpPr txBox="1"/>
          <p:nvPr/>
        </p:nvSpPr>
        <p:spPr>
          <a:xfrm>
            <a:off x="2572250" y="3559112"/>
            <a:ext cx="3999600" cy="6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CREDITS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: This presentation template was created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200" b="1">
                <a:solidFill>
                  <a:srgbClr val="434343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1200" b="1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"/>
          <p:cNvSpPr txBox="1">
            <a:spLocks noGrp="1"/>
          </p:cNvSpPr>
          <p:nvPr>
            <p:ph type="title"/>
          </p:nvPr>
        </p:nvSpPr>
        <p:spPr>
          <a:xfrm>
            <a:off x="5143500" y="1844100"/>
            <a:ext cx="2743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 b="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41" name="Google Shape;2541;p3"/>
          <p:cNvSpPr txBox="1">
            <a:spLocks noGrp="1"/>
          </p:cNvSpPr>
          <p:nvPr>
            <p:ph type="title" idx="2" hasCustomPrompt="1"/>
          </p:nvPr>
        </p:nvSpPr>
        <p:spPr>
          <a:xfrm>
            <a:off x="5635325" y="1284092"/>
            <a:ext cx="1715400" cy="10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2542" name="Google Shape;2542;p3"/>
          <p:cNvSpPr txBox="1">
            <a:spLocks noGrp="1"/>
          </p:cNvSpPr>
          <p:nvPr>
            <p:ph type="subTitle" idx="1"/>
          </p:nvPr>
        </p:nvSpPr>
        <p:spPr>
          <a:xfrm>
            <a:off x="5207375" y="3482250"/>
            <a:ext cx="25755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>
            <a:spLocks noGrp="1"/>
          </p:cNvSpPr>
          <p:nvPr>
            <p:ph type="body" idx="1"/>
          </p:nvPr>
        </p:nvSpPr>
        <p:spPr>
          <a:xfrm>
            <a:off x="722375" y="1084525"/>
            <a:ext cx="7699200" cy="34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●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●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292100">
              <a:spcBef>
                <a:spcPts val="1600"/>
              </a:spcBef>
              <a:spcAft>
                <a:spcPts val="0"/>
              </a:spcAft>
              <a:buSzPts val="1000"/>
              <a:buFont typeface="Poppins Light"/>
              <a:buChar char="○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292100">
              <a:spcBef>
                <a:spcPts val="1600"/>
              </a:spcBef>
              <a:spcAft>
                <a:spcPts val="1600"/>
              </a:spcAft>
              <a:buSzPts val="1000"/>
              <a:buFont typeface="Poppins Light"/>
              <a:buChar char="■"/>
              <a:defRPr sz="1000"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2545" name="Google Shape;2545;p4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" name="Google Shape;2555;p6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" name="Google Shape;2557;p7"/>
          <p:cNvSpPr txBox="1">
            <a:spLocks noGrp="1"/>
          </p:cNvSpPr>
          <p:nvPr>
            <p:ph type="body" idx="1"/>
          </p:nvPr>
        </p:nvSpPr>
        <p:spPr>
          <a:xfrm>
            <a:off x="3190775" y="3172975"/>
            <a:ext cx="2762700" cy="13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58" name="Google Shape;2558;p7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7"/>
          <p:cNvSpPr/>
          <p:nvPr/>
        </p:nvSpPr>
        <p:spPr>
          <a:xfrm rot="10800000">
            <a:off x="-543631" y="3847067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0" name="Google Shape;2560;p7"/>
          <p:cNvSpPr/>
          <p:nvPr/>
        </p:nvSpPr>
        <p:spPr>
          <a:xfrm rot="10800000">
            <a:off x="-581096" y="341002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7"/>
          <p:cNvSpPr/>
          <p:nvPr/>
        </p:nvSpPr>
        <p:spPr>
          <a:xfrm rot="10800000">
            <a:off x="27195" y="370205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2" name="Google Shape;2562;p7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2563" name="Google Shape;2563;p7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7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7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7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7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7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7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7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7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7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7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7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7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7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7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7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7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7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7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7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7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7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7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7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7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7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7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7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7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7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7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7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7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6" name="Google Shape;2596;p7"/>
          <p:cNvSpPr/>
          <p:nvPr/>
        </p:nvSpPr>
        <p:spPr>
          <a:xfrm rot="10800000">
            <a:off x="-1096900" y="118401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7" name="Google Shape;2597;p7"/>
          <p:cNvSpPr/>
          <p:nvPr/>
        </p:nvSpPr>
        <p:spPr>
          <a:xfrm rot="10800000">
            <a:off x="-1130952" y="1170377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2598;p7"/>
          <p:cNvSpPr/>
          <p:nvPr/>
        </p:nvSpPr>
        <p:spPr>
          <a:xfrm rot="10800000">
            <a:off x="-793168" y="1487749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9" name="Google Shape;2599;p7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2600" name="Google Shape;2600;p7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7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7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7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7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7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7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7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7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7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7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7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7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7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7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7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7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7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7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7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7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7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7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7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7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7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7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7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7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7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7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7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7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7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7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7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7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7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7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7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7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7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7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7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7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7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7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7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7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7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7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7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7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7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7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7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7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7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7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7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7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7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7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7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7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7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7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7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7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7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7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7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7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7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7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7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7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7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7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7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7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7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7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7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7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7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7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7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7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7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7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7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7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7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7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7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7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7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7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7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7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7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7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7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7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7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7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7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7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7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7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7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7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7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7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7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7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7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7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7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7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7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7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7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7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7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7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7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7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7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7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7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7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7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7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7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7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7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7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7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7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7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7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7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7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7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7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7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7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7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7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7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7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7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7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7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7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7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7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7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7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7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7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7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7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7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7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7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7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7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7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7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7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7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7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7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7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7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7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7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7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7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2" name="Google Shape;2782;p7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3" name="Google Shape;2783;p7"/>
          <p:cNvSpPr/>
          <p:nvPr/>
        </p:nvSpPr>
        <p:spPr>
          <a:xfrm>
            <a:off x="171122" y="-4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4" name="Google Shape;2784;p7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5" name="Google Shape;2785;p7"/>
          <p:cNvSpPr/>
          <p:nvPr/>
        </p:nvSpPr>
        <p:spPr>
          <a:xfrm>
            <a:off x="8051123" y="4308011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6" name="Google Shape;2786;p7"/>
          <p:cNvSpPr/>
          <p:nvPr/>
        </p:nvSpPr>
        <p:spPr>
          <a:xfrm>
            <a:off x="7916975" y="417426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7" name="Google Shape;2787;p7"/>
          <p:cNvSpPr/>
          <p:nvPr/>
        </p:nvSpPr>
        <p:spPr>
          <a:xfrm>
            <a:off x="8569037" y="4572713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8" name="Google Shape;2788;p7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9" name="Google Shape;2789;p7"/>
          <p:cNvSpPr/>
          <p:nvPr/>
        </p:nvSpPr>
        <p:spPr>
          <a:xfrm>
            <a:off x="8594997" y="2213741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0" name="Google Shape;2790;p7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2791" name="Google Shape;2791;p7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7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7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7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5" name="Google Shape;2795;p7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2796" name="Google Shape;2796;p7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7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7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7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7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7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7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7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7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7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7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7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7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7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7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7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7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7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7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7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7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7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7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7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7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7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7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7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7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7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7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7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7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7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7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7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2" name="Google Shape;2832;p7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3" name="Google Shape;2833;p7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4" name="Google Shape;2834;p7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2835" name="Google Shape;2835;p7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7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7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7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7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7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7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7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7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7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7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7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7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7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7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7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7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7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7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7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7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7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7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7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7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7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7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7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7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7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7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7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7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7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7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7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7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7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7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7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7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7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7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7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7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7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7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7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7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7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7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7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7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7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7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7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7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7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7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7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7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7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7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7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7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7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7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7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7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7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7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7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7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7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7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7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7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7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7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7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7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7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7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7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7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7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7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7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7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7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7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7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7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7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7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7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7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7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7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7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7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7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7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7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7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7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7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7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7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7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7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7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7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7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7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7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7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7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7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7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7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7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7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7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7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7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7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7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7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7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7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7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7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7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7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7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7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7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7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7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7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7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7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7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7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7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7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7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7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7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7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7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7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7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7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7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7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7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7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7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7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7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7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7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7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7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7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7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7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7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7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7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7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7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7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7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7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7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7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7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7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7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7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7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7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7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7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7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7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7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7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7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7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7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7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7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7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7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7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7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7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7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7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7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7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7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7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7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7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7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7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7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7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7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7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7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7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7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7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7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7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7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7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7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7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7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7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7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7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7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7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7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7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7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7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7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7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7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7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7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7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7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7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7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7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7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7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7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7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7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7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7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7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7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7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7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7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7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7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7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7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7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7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7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7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7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7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7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7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7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7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7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7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7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7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7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7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7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7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7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7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7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7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7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7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7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7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7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7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7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7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7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7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7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7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7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7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7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7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7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7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7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7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7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7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7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7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7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7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7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7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7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7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7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7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7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7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7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7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7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7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7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7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7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7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7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7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7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7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7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7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7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7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7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7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7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7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7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7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7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7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7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7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7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7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7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7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7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7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7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7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7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7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7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7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7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7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7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7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7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7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7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7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7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7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7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7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7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7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7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7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7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7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7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7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7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7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7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7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7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7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7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7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7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7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7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7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7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7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7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7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7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7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7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7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7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7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7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7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7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7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7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7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7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7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7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7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7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7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7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7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7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7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7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7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7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7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7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7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7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7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7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7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7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7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7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7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7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7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7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7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7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7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7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7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7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7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7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7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7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7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7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7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7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7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7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7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7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7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7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7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7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7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7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7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7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7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7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7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7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7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7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7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7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7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7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7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7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7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7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7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7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7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7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7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7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7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7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7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7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7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7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7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7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7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7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7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7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7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7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7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7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7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7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7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7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7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7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7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7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7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7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7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7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7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7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7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7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7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7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7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7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7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7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7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7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7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7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7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7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7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7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7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7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7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7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7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7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7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7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7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7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7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7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7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7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7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7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7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7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7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7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7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7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7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7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7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7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7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7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7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7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7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7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7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7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7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7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7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7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7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7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7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7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7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7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7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7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7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7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7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7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7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7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7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7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7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7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7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7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7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7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7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7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7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7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7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7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7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7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7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7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7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7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7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7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7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7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7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7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7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7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7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7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7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7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7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7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7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7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7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7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7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7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7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7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7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7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7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7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7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7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7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7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7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7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7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7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7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7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7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7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7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7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7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7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7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7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7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7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7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7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7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7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7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7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7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7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7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7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7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7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7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7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7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7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7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7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7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7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7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7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7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7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7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7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7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7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7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7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7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7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7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7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7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7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7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7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7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7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7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9" name="Google Shape;3569;p7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3" name="Google Shape;3583;p13"/>
          <p:cNvSpPr txBox="1">
            <a:spLocks noGrp="1"/>
          </p:cNvSpPr>
          <p:nvPr>
            <p:ph type="title" hasCustomPrompt="1"/>
          </p:nvPr>
        </p:nvSpPr>
        <p:spPr>
          <a:xfrm>
            <a:off x="4614425" y="16203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4" name="Google Shape;3584;p13"/>
          <p:cNvSpPr txBox="1">
            <a:spLocks noGrp="1"/>
          </p:cNvSpPr>
          <p:nvPr>
            <p:ph type="title" idx="2" hasCustomPrompt="1"/>
          </p:nvPr>
        </p:nvSpPr>
        <p:spPr>
          <a:xfrm>
            <a:off x="4614425" y="27240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5" name="Google Shape;3585;p13"/>
          <p:cNvSpPr txBox="1">
            <a:spLocks noGrp="1"/>
          </p:cNvSpPr>
          <p:nvPr>
            <p:ph type="title" idx="3" hasCustomPrompt="1"/>
          </p:nvPr>
        </p:nvSpPr>
        <p:spPr>
          <a:xfrm>
            <a:off x="4614425" y="382770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6" name="Google Shape;3586;p13"/>
          <p:cNvSpPr txBox="1">
            <a:spLocks noGrp="1"/>
          </p:cNvSpPr>
          <p:nvPr>
            <p:ph type="title" idx="4" hasCustomPrompt="1"/>
          </p:nvPr>
        </p:nvSpPr>
        <p:spPr>
          <a:xfrm>
            <a:off x="158725" y="85437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7" name="Google Shape;3587;p13"/>
          <p:cNvSpPr txBox="1">
            <a:spLocks noGrp="1"/>
          </p:cNvSpPr>
          <p:nvPr>
            <p:ph type="title" idx="5" hasCustomPrompt="1"/>
          </p:nvPr>
        </p:nvSpPr>
        <p:spPr>
          <a:xfrm>
            <a:off x="158725" y="19580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8" name="Google Shape;3588;p13"/>
          <p:cNvSpPr txBox="1">
            <a:spLocks noGrp="1"/>
          </p:cNvSpPr>
          <p:nvPr>
            <p:ph type="title" idx="6" hasCustomPrompt="1"/>
          </p:nvPr>
        </p:nvSpPr>
        <p:spPr>
          <a:xfrm>
            <a:off x="158725" y="30617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9" name="Google Shape;3589;p13"/>
          <p:cNvSpPr txBox="1">
            <a:spLocks noGrp="1"/>
          </p:cNvSpPr>
          <p:nvPr>
            <p:ph type="title" idx="7"/>
          </p:nvPr>
        </p:nvSpPr>
        <p:spPr>
          <a:xfrm>
            <a:off x="1700775" y="523143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0" name="Google Shape;3590;p13"/>
          <p:cNvSpPr txBox="1">
            <a:spLocks noGrp="1"/>
          </p:cNvSpPr>
          <p:nvPr>
            <p:ph type="subTitle" idx="1"/>
          </p:nvPr>
        </p:nvSpPr>
        <p:spPr>
          <a:xfrm>
            <a:off x="1701000" y="885464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1" name="Google Shape;3591;p13"/>
          <p:cNvSpPr txBox="1">
            <a:spLocks noGrp="1"/>
          </p:cNvSpPr>
          <p:nvPr>
            <p:ph type="title" idx="8"/>
          </p:nvPr>
        </p:nvSpPr>
        <p:spPr>
          <a:xfrm>
            <a:off x="1700775" y="1638743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2" name="Google Shape;3592;p13"/>
          <p:cNvSpPr txBox="1">
            <a:spLocks noGrp="1"/>
          </p:cNvSpPr>
          <p:nvPr>
            <p:ph type="subTitle" idx="9"/>
          </p:nvPr>
        </p:nvSpPr>
        <p:spPr>
          <a:xfrm>
            <a:off x="1701000" y="2001064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3" name="Google Shape;3593;p13"/>
          <p:cNvSpPr txBox="1">
            <a:spLocks noGrp="1"/>
          </p:cNvSpPr>
          <p:nvPr>
            <p:ph type="title" idx="13"/>
          </p:nvPr>
        </p:nvSpPr>
        <p:spPr>
          <a:xfrm>
            <a:off x="1700775" y="2742418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4" name="Google Shape;3594;p13"/>
          <p:cNvSpPr txBox="1">
            <a:spLocks noGrp="1"/>
          </p:cNvSpPr>
          <p:nvPr>
            <p:ph type="subTitle" idx="14"/>
          </p:nvPr>
        </p:nvSpPr>
        <p:spPr>
          <a:xfrm>
            <a:off x="1701000" y="3104739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5" name="Google Shape;3595;p13"/>
          <p:cNvSpPr txBox="1">
            <a:spLocks noGrp="1"/>
          </p:cNvSpPr>
          <p:nvPr>
            <p:ph type="title" idx="15"/>
          </p:nvPr>
        </p:nvSpPr>
        <p:spPr>
          <a:xfrm>
            <a:off x="6103100" y="1295075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6" name="Google Shape;3596;p13"/>
          <p:cNvSpPr txBox="1">
            <a:spLocks noGrp="1"/>
          </p:cNvSpPr>
          <p:nvPr>
            <p:ph type="subTitle" idx="16"/>
          </p:nvPr>
        </p:nvSpPr>
        <p:spPr>
          <a:xfrm>
            <a:off x="6103325" y="1657402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7" name="Google Shape;3597;p13"/>
          <p:cNvSpPr txBox="1">
            <a:spLocks noGrp="1"/>
          </p:cNvSpPr>
          <p:nvPr>
            <p:ph type="title" idx="17"/>
          </p:nvPr>
        </p:nvSpPr>
        <p:spPr>
          <a:xfrm>
            <a:off x="6103100" y="2410674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8" name="Google Shape;3598;p13"/>
          <p:cNvSpPr txBox="1">
            <a:spLocks noGrp="1"/>
          </p:cNvSpPr>
          <p:nvPr>
            <p:ph type="subTitle" idx="18"/>
          </p:nvPr>
        </p:nvSpPr>
        <p:spPr>
          <a:xfrm>
            <a:off x="6103325" y="2773002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9" name="Google Shape;3599;p13"/>
          <p:cNvSpPr txBox="1">
            <a:spLocks noGrp="1"/>
          </p:cNvSpPr>
          <p:nvPr>
            <p:ph type="title" idx="19"/>
          </p:nvPr>
        </p:nvSpPr>
        <p:spPr>
          <a:xfrm>
            <a:off x="6103100" y="3514349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00" name="Google Shape;3600;p13"/>
          <p:cNvSpPr txBox="1">
            <a:spLocks noGrp="1"/>
          </p:cNvSpPr>
          <p:nvPr>
            <p:ph type="subTitle" idx="20"/>
          </p:nvPr>
        </p:nvSpPr>
        <p:spPr>
          <a:xfrm>
            <a:off x="6103325" y="3876677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bg>
      <p:bgPr>
        <a:solidFill>
          <a:schemeClr val="accent1"/>
        </a:solidFill>
        <a:effectLst/>
      </p:bgPr>
    </p:bg>
    <p:spTree>
      <p:nvGrpSpPr>
        <p:cNvPr id="1" name="Shape 3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6" name="Google Shape;3606;p15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3607" name="Google Shape;3607;p15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5"/>
            <p:cNvSpPr/>
            <p:nvPr/>
          </p:nvSpPr>
          <p:spPr>
            <a:xfrm>
              <a:off x="7050408" y="365081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5"/>
            <p:cNvSpPr/>
            <p:nvPr/>
          </p:nvSpPr>
          <p:spPr>
            <a:xfrm>
              <a:off x="7702470" y="404926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5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5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12" name="Google Shape;3612;p15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3613" name="Google Shape;3613;p15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2236" extrusionOk="0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15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6058" h="6058" extrusionOk="0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15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22575" h="22575" extrusionOk="0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15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7" extrusionOk="0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17" name="Google Shape;3617;p15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3618" name="Google Shape;3618;p15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15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15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15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15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15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15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15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15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15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15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15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15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15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15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15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15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15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15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15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15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15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15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15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15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15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15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15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15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15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15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15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15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15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15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15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54" name="Google Shape;3654;p15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3655" name="Google Shape;3655;p15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avLst/>
                <a:gdLst/>
                <a:ahLst/>
                <a:cxnLst/>
                <a:rect l="l" t="t" r="r" b="b"/>
                <a:pathLst>
                  <a:path w="55702" h="55702" extrusionOk="0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15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avLst/>
                <a:gdLst/>
                <a:ahLst/>
                <a:cxnLst/>
                <a:rect l="l" t="t" r="r" b="b"/>
                <a:pathLst>
                  <a:path w="51191" h="48425" extrusionOk="0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57" name="Google Shape;3657;p15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3658" name="Google Shape;3658;p15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15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15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15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15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15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4" name="Google Shape;3664;p15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5" name="Google Shape;3665;p15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6" name="Google Shape;3666;p15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7" name="Google Shape;3667;p15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8" name="Google Shape;3668;p15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9" name="Google Shape;3669;p15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0" name="Google Shape;3670;p15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1" name="Google Shape;3671;p15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2" name="Google Shape;3672;p15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3" name="Google Shape;3673;p15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4" name="Google Shape;3674;p15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5" name="Google Shape;3675;p15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6" name="Google Shape;3676;p15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7" name="Google Shape;3677;p15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8" name="Google Shape;3678;p15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9" name="Google Shape;3679;p15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0" name="Google Shape;3680;p15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1" name="Google Shape;3681;p15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2" name="Google Shape;3682;p15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3" name="Google Shape;3683;p15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4" name="Google Shape;3684;p15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5" name="Google Shape;3685;p15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6" name="Google Shape;3686;p15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7" name="Google Shape;3687;p15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8" name="Google Shape;3688;p15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9" name="Google Shape;3689;p15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0" name="Google Shape;3690;p15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1" name="Google Shape;3691;p15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2" name="Google Shape;3692;p15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3" name="Google Shape;3693;p15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4" name="Google Shape;3694;p15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5" name="Google Shape;3695;p15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6" name="Google Shape;3696;p15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7" name="Google Shape;3697;p15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8" name="Google Shape;3698;p15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9" name="Google Shape;3699;p15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0" name="Google Shape;3700;p15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1" name="Google Shape;3701;p15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2" name="Google Shape;3702;p15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3" name="Google Shape;3703;p15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4" name="Google Shape;3704;p15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5" name="Google Shape;3705;p15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6" name="Google Shape;3706;p15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7" name="Google Shape;3707;p15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8" name="Google Shape;3708;p15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9" name="Google Shape;3709;p15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0" name="Google Shape;3710;p15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1" name="Google Shape;3711;p15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2" name="Google Shape;3712;p15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3" name="Google Shape;3713;p15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4" name="Google Shape;3714;p15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5" name="Google Shape;3715;p15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6" name="Google Shape;3716;p15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7" name="Google Shape;3717;p15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8" name="Google Shape;3718;p15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9" name="Google Shape;3719;p15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0" name="Google Shape;3720;p15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1" name="Google Shape;3721;p15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2" name="Google Shape;3722;p15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3" name="Google Shape;3723;p15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4" name="Google Shape;3724;p15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5" name="Google Shape;3725;p15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6" name="Google Shape;3726;p15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7" name="Google Shape;3727;p15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8" name="Google Shape;3728;p15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9" name="Google Shape;3729;p15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0" name="Google Shape;3730;p15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1" name="Google Shape;3731;p15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2" name="Google Shape;3732;p15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3" name="Google Shape;3733;p15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4" name="Google Shape;3734;p15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5" name="Google Shape;3735;p15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6" name="Google Shape;3736;p15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7" name="Google Shape;3737;p15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8" name="Google Shape;3738;p15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9" name="Google Shape;3739;p15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0" name="Google Shape;3740;p15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1" name="Google Shape;3741;p15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2" name="Google Shape;3742;p15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3" name="Google Shape;3743;p15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4" name="Google Shape;3744;p15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5" name="Google Shape;3745;p15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6" name="Google Shape;3746;p15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7" name="Google Shape;3747;p15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8" name="Google Shape;3748;p15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9" name="Google Shape;3749;p15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0" name="Google Shape;3750;p15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1" name="Google Shape;3751;p15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2" name="Google Shape;3752;p15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3" name="Google Shape;3753;p15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4" name="Google Shape;3754;p15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5" name="Google Shape;3755;p15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6" name="Google Shape;3756;p15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7" name="Google Shape;3757;p15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8" name="Google Shape;3758;p15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9" name="Google Shape;3759;p15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0" name="Google Shape;3760;p15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1" name="Google Shape;3761;p15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2" name="Google Shape;3762;p15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3" name="Google Shape;3763;p15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4" name="Google Shape;3764;p15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5" name="Google Shape;3765;p15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6" name="Google Shape;3766;p15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7" name="Google Shape;3767;p15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8" name="Google Shape;3768;p15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9" name="Google Shape;3769;p15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0" name="Google Shape;3770;p15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1" name="Google Shape;3771;p15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2" name="Google Shape;3772;p15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3" name="Google Shape;3773;p15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4" name="Google Shape;3774;p15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5" name="Google Shape;3775;p15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6" name="Google Shape;3776;p15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7" name="Google Shape;3777;p15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8" name="Google Shape;3778;p15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9" name="Google Shape;3779;p15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0" name="Google Shape;3780;p15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1" name="Google Shape;3781;p15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2" name="Google Shape;3782;p15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3" name="Google Shape;3783;p15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4" name="Google Shape;3784;p15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5" name="Google Shape;3785;p15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6" name="Google Shape;3786;p15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7" name="Google Shape;3787;p15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8" name="Google Shape;3788;p15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9" name="Google Shape;3789;p15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0" name="Google Shape;3790;p15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1" name="Google Shape;3791;p15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2" name="Google Shape;3792;p15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3" name="Google Shape;3793;p15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4" name="Google Shape;3794;p15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5" name="Google Shape;3795;p15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6" name="Google Shape;3796;p15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7" name="Google Shape;3797;p15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8" name="Google Shape;3798;p15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9" name="Google Shape;3799;p15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0" name="Google Shape;3800;p15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1" name="Google Shape;3801;p15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2" name="Google Shape;3802;p15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3" name="Google Shape;3803;p15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4" name="Google Shape;3804;p15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5" name="Google Shape;3805;p15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6" name="Google Shape;3806;p15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7" name="Google Shape;3807;p15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8" name="Google Shape;3808;p15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9" name="Google Shape;3809;p15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0" name="Google Shape;3810;p15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1" name="Google Shape;3811;p15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2" name="Google Shape;3812;p15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3" name="Google Shape;3813;p15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4" name="Google Shape;3814;p15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5" name="Google Shape;3815;p15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6" name="Google Shape;3816;p15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7" name="Google Shape;3817;p15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8" name="Google Shape;3818;p15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9" name="Google Shape;3819;p15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15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15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15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15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15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15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15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15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15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15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15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15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15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15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15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15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15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15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15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15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15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15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15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15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15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15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15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15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15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15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15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15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15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15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15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15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15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15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15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15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15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15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15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15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15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15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15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15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8" name="Google Shape;3868;p15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9" name="Google Shape;3869;p15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15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1" name="Google Shape;3871;p15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15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15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15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15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15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15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15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15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15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15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15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15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15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15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15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15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15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15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15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15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15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3" name="Google Shape;3893;p15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15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5" name="Google Shape;3895;p15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6" name="Google Shape;3896;p15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15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15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15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15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1" name="Google Shape;3901;p15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15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15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15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15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15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15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15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15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15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15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15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15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15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15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15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15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15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15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15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15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15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15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15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15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15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15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15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15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15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15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15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15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15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15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15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15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15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15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15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15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15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15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15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15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15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15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15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15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15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15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15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15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15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15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15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15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15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15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15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15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15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15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15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15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15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15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15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15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15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15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15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15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15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15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15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15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15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15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15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15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15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15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15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15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15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15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15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15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15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15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15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15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15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15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15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15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15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15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15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15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15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15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15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15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15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15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15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15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15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15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15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15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15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15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15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15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15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15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15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15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15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15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15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15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15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15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15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15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15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15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15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15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15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15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15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15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15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15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15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15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15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15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15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15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15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15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15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15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15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15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15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15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15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15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15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15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15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15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15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15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15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15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15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15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15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15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15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15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15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15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15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15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15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15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15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15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15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15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15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15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15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15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15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15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15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15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15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15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15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15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15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15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15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15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15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15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15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15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15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15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15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3" name="Google Shape;4103;p15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15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5" name="Google Shape;4105;p15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15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15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8" name="Google Shape;4108;p15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15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15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15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15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15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4" name="Google Shape;4114;p15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15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15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7" name="Google Shape;4117;p15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8" name="Google Shape;4118;p15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15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15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15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15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15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15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15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15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15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15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15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15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15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15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15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15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15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15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7" name="Google Shape;4137;p15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15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15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0" name="Google Shape;4140;p15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1" name="Google Shape;4141;p15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2" name="Google Shape;4142;p15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3" name="Google Shape;4143;p15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4" name="Google Shape;4144;p15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5" name="Google Shape;4145;p15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6" name="Google Shape;4146;p15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7" name="Google Shape;4147;p15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8" name="Google Shape;4148;p15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9" name="Google Shape;4149;p15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15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1" name="Google Shape;4151;p15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2" name="Google Shape;4152;p15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15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4" name="Google Shape;4154;p15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5" name="Google Shape;4155;p15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15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7" name="Google Shape;4157;p15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15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15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4160;p15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15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15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4163;p15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15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15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4166;p15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15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15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9" name="Google Shape;4169;p15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15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15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2" name="Google Shape;4172;p15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15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15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15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15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4177;p15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4178;p15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15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15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15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15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15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15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15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15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15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15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15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15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15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15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15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15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15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15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15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15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15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15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15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15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15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15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15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15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15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15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15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0" name="Google Shape;4210;p15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15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15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15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15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15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15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15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15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15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15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15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15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15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15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15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15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15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15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15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15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15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15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15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15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15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15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15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15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15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15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15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15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15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15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15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15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15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15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15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15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15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15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15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15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15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15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15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15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15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15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15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15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15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15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15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15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15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15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15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15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15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15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15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15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15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15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15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15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15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15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15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15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15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15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15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15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15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8" name="Google Shape;4288;p15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9" name="Google Shape;4289;p15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0" name="Google Shape;4290;p15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1" name="Google Shape;4291;p15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2" name="Google Shape;4292;p15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3" name="Google Shape;4293;p15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4" name="Google Shape;4294;p15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5" name="Google Shape;4295;p15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6" name="Google Shape;4296;p15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7" name="Google Shape;4297;p15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8" name="Google Shape;4298;p15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9" name="Google Shape;4299;p15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0" name="Google Shape;4300;p15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1" name="Google Shape;4301;p15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2" name="Google Shape;4302;p15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3" name="Google Shape;4303;p15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4" name="Google Shape;4304;p15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5" name="Google Shape;4305;p15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6" name="Google Shape;4306;p15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7" name="Google Shape;4307;p15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8" name="Google Shape;4308;p15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9" name="Google Shape;4309;p15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0" name="Google Shape;4310;p15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1" name="Google Shape;4311;p15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2" name="Google Shape;4312;p15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3" name="Google Shape;4313;p15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4" name="Google Shape;4314;p15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5" name="Google Shape;4315;p15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6" name="Google Shape;4316;p15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7" name="Google Shape;4317;p15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90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8" name="Google Shape;4318;p15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9" name="Google Shape;4319;p15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0" name="Google Shape;4320;p15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1" name="Google Shape;4321;p15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2" name="Google Shape;4322;p15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3" name="Google Shape;4323;p15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4" name="Google Shape;4324;p15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5" name="Google Shape;4325;p15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6" name="Google Shape;4326;p15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7" name="Google Shape;4327;p15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8" name="Google Shape;4328;p15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9" name="Google Shape;4329;p15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0" name="Google Shape;4330;p15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1" name="Google Shape;4331;p15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2" name="Google Shape;4332;p15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3" name="Google Shape;4333;p15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4" name="Google Shape;4334;p15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5" name="Google Shape;4335;p15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6" name="Google Shape;4336;p15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7" name="Google Shape;4337;p15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8" name="Google Shape;4338;p15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9" name="Google Shape;4339;p15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0" name="Google Shape;4340;p15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1" name="Google Shape;4341;p15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2" name="Google Shape;4342;p15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3" name="Google Shape;4343;p15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4" name="Google Shape;4344;p15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5" name="Google Shape;4345;p15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6" name="Google Shape;4346;p15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7" name="Google Shape;4347;p15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8" name="Google Shape;4348;p15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9" name="Google Shape;4349;p15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0" name="Google Shape;4350;p15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1" name="Google Shape;4351;p15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2" name="Google Shape;4352;p15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3" name="Google Shape;4353;p15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4" name="Google Shape;4354;p15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5" name="Google Shape;4355;p15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6" name="Google Shape;4356;p15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7" name="Google Shape;4357;p15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8" name="Google Shape;4358;p15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9" name="Google Shape;4359;p15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0" name="Google Shape;4360;p15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1" name="Google Shape;4361;p15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2" name="Google Shape;4362;p15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3" name="Google Shape;4363;p15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4" name="Google Shape;4364;p15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5" name="Google Shape;4365;p15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6" name="Google Shape;4366;p15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7" name="Google Shape;4367;p15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8" name="Google Shape;4368;p15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9" name="Google Shape;4369;p15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0" name="Google Shape;4370;p15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1" name="Google Shape;4371;p15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2" name="Google Shape;4372;p15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3" name="Google Shape;4373;p15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4" name="Google Shape;4374;p15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5" name="Google Shape;4375;p15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6" name="Google Shape;4376;p15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7" name="Google Shape;4377;p15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8" name="Google Shape;4378;p15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9" name="Google Shape;4379;p15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0" name="Google Shape;4380;p15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1" name="Google Shape;4381;p15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2" name="Google Shape;4382;p15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3" name="Google Shape;4383;p15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4" name="Google Shape;4384;p15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5" name="Google Shape;4385;p15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6" name="Google Shape;4386;p15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7" name="Google Shape;4387;p15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8" name="Google Shape;4388;p15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9" name="Google Shape;4389;p15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0" name="Google Shape;4390;p15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1" name="Google Shape;4391;p15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392" name="Google Shape;4392;p15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3" name="Google Shape;4393;p15"/>
          <p:cNvSpPr txBox="1">
            <a:spLocks noGrp="1"/>
          </p:cNvSpPr>
          <p:nvPr>
            <p:ph type="title"/>
          </p:nvPr>
        </p:nvSpPr>
        <p:spPr>
          <a:xfrm>
            <a:off x="1700775" y="1876642"/>
            <a:ext cx="5742600" cy="9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4394" name="Google Shape;4394;p15"/>
          <p:cNvSpPr txBox="1">
            <a:spLocks noGrp="1"/>
          </p:cNvSpPr>
          <p:nvPr>
            <p:ph type="subTitle" idx="1"/>
          </p:nvPr>
        </p:nvSpPr>
        <p:spPr>
          <a:xfrm>
            <a:off x="1711850" y="2899103"/>
            <a:ext cx="57426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">
    <p:spTree>
      <p:nvGrpSpPr>
        <p:cNvPr id="1" name="Shape 4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2" name="Google Shape;4502;p20"/>
          <p:cNvSpPr/>
          <p:nvPr/>
        </p:nvSpPr>
        <p:spPr>
          <a:xfrm>
            <a:off x="-12850" y="-19625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3" name="Google Shape;4503;p20"/>
          <p:cNvSpPr/>
          <p:nvPr/>
        </p:nvSpPr>
        <p:spPr>
          <a:xfrm>
            <a:off x="8070550" y="-9750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4" name="Google Shape;4504;p20"/>
          <p:cNvSpPr/>
          <p:nvPr/>
        </p:nvSpPr>
        <p:spPr>
          <a:xfrm rot="10800000">
            <a:off x="-581096" y="369797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5" name="Google Shape;4505;p20"/>
          <p:cNvSpPr/>
          <p:nvPr/>
        </p:nvSpPr>
        <p:spPr>
          <a:xfrm rot="10800000">
            <a:off x="27195" y="399000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6" name="Google Shape;4506;p20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4507" name="Google Shape;4507;p20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0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0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0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0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0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0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0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0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0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0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0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0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0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0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0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0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0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0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0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0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0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0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0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0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0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0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0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0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0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0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0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0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0" name="Google Shape;4540;p20"/>
          <p:cNvGrpSpPr/>
          <p:nvPr/>
        </p:nvGrpSpPr>
        <p:grpSpPr>
          <a:xfrm rot="10800000">
            <a:off x="-581103" y="2160074"/>
            <a:ext cx="1299260" cy="1296418"/>
            <a:chOff x="6378300" y="2596400"/>
            <a:chExt cx="754375" cy="752725"/>
          </a:xfrm>
        </p:grpSpPr>
        <p:sp>
          <p:nvSpPr>
            <p:cNvPr id="4541" name="Google Shape;4541;p20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0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0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0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0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0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0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0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0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0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0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0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0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0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0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0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0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0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0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0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0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0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0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0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0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0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0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0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0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0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0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0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0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0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0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0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0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0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0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0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0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0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0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0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0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0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0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0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0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0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0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0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0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0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0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0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0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0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0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0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0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0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0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0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0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0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0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0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0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0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0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0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0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0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0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0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0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0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0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0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0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0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0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0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0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0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0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0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0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0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0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0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0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0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0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0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0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0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0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0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0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0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0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0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0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0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0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0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0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0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0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0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0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0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0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0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0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0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0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0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0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0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0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0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0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0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0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0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0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0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0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0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0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0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0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0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0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0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0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0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0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0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0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0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0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0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0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0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0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0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0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0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0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0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0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0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0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0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0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0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0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0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0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0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0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0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0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0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0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0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0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0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0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0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0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0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0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0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0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0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0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0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3" name="Google Shape;4723;p20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4" name="Google Shape;4724;p20"/>
          <p:cNvSpPr/>
          <p:nvPr/>
        </p:nvSpPr>
        <p:spPr>
          <a:xfrm>
            <a:off x="144947" y="287921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5" name="Google Shape;4725;p20"/>
          <p:cNvSpPr/>
          <p:nvPr/>
        </p:nvSpPr>
        <p:spPr>
          <a:xfrm>
            <a:off x="8368525" y="4216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6" name="Google Shape;4726;p20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7" name="Google Shape;4727;p20"/>
          <p:cNvSpPr/>
          <p:nvPr/>
        </p:nvSpPr>
        <p:spPr>
          <a:xfrm>
            <a:off x="8797847" y="22717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28" name="Google Shape;4728;p20"/>
          <p:cNvGrpSpPr/>
          <p:nvPr/>
        </p:nvGrpSpPr>
        <p:grpSpPr>
          <a:xfrm>
            <a:off x="8245024" y="2271717"/>
            <a:ext cx="349968" cy="2052568"/>
            <a:chOff x="1037125" y="2236325"/>
            <a:chExt cx="149100" cy="874475"/>
          </a:xfrm>
        </p:grpSpPr>
        <p:sp>
          <p:nvSpPr>
            <p:cNvPr id="4729" name="Google Shape;4729;p20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0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0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0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0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0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0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0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0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0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0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0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0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0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0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0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0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0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0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0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0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0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0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0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0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0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0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0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0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0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0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0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0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0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0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0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5" name="Google Shape;4765;p20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6" name="Google Shape;4766;p20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7" name="Google Shape;4767;p20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4768" name="Google Shape;4768;p20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0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0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0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0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0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0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0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0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0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0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0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0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0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0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0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0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0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0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0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0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0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0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0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0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0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0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0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0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0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0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0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0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0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0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0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0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0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0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0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0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0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0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0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0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0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0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0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0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0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0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0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0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20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20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0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0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0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0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0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0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0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0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0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0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0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0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0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0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0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0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0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0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0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0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0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0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0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0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0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0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0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0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0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0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0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0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0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0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0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0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0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0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0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0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0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0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0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0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0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0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0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0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0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0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0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0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0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0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0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0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0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0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0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0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0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0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0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0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0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0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0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0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0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0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0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0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0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0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0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0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0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0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0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0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0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0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0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0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0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0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0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0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0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0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0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0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0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0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0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0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0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0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0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0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0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0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0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0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0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0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0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0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0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0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0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0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0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0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0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0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0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0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0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0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0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0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0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0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0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0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0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0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0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0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0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0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0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0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0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0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0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0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0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0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0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0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0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0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0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0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0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0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0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0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0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0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0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0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0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0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0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0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0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0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0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0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0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0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0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0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0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0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0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0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0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0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0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0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0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0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0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0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0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0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0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0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0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0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0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0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0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0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0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0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0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0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0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0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0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0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0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0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0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0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0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0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0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0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0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0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0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0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0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0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0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0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0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0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0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0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0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0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0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0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0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0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0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0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0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0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0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0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0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0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0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0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0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0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0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0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0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0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0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0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0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0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0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0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0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0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0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0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0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0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0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0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0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0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0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0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0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0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0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0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0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0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0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0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0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0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0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0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0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0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0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0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0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0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0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0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0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0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0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0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0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0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0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0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0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0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0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0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0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0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0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0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0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0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0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0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0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0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0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0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0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0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0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0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0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0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0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0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0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0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0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0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0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0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0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0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0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0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0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0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0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0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0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0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0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0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0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0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20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20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0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0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0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0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0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0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0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0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0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0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0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0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0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0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0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0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0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0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0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0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0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0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0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0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0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0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0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0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0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0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0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0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0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0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0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0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0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0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0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0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0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0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0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0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0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0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0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0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0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0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0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0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0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0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0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0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0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0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0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0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0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0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0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0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0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0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0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0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0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0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0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0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0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0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0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0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0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0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0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0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0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0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0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0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0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0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0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0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0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0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0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0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0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0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0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0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0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0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0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0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0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0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0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0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0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0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0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0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0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0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0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0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0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0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0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0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0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0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0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0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0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0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0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0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0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0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0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0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0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0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0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0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0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0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0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0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0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0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0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0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0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0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0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0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0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0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0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0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0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0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0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0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0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0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0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0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0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0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0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0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0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0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0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0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0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0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0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0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0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0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0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0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0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0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0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0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0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0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0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0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0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0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0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0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0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0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0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0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0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0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0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0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0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0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0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0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0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0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0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0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0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0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0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0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0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0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0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0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0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0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0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0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0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0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0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0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0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0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0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0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0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0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0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0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0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0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0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0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0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0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0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0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0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0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0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0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0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0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0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0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0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0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0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0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0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0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0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0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0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0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0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0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0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0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0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0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0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0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0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0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0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0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0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0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0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0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0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0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0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0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0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0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0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0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0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0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0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0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0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0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0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0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0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0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0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0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0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0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0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0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0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0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0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0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0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0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0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0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0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0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0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0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0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0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0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0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0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0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0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0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0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0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0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0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0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0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0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0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0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0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0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0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0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0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0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0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0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0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0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0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0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0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0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0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0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0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0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0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0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0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0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0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0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0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0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0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0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0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0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2" name="Google Shape;5502;p20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360975"/>
            <a:ext cx="7699200" cy="3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8" r:id="rId6"/>
    <p:sldLayoutId id="2147483659" r:id="rId7"/>
    <p:sldLayoutId id="2147483661" r:id="rId8"/>
    <p:sldLayoutId id="2147483666" r:id="rId9"/>
    <p:sldLayoutId id="2147483670" r:id="rId10"/>
    <p:sldLayoutId id="2147483671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unicapress.unica.it/index.php/unicapress/catalog/book/978-88-3312-017-1" TargetMode="Externa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RnfbMD9VURjVQLo48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forms.gle/JCUvCNPWsuwfezqF9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4" name="Google Shape;7634;p29"/>
          <p:cNvSpPr txBox="1">
            <a:spLocks noGrp="1"/>
          </p:cNvSpPr>
          <p:nvPr>
            <p:ph type="title"/>
          </p:nvPr>
        </p:nvSpPr>
        <p:spPr>
          <a:xfrm>
            <a:off x="1700693" y="1433084"/>
            <a:ext cx="5742600" cy="9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400" b="1" dirty="0"/>
              <a:t>Hearmony</a:t>
            </a:r>
            <a:endParaRPr sz="44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35" name="Google Shape;7635;p29"/>
          <p:cNvSpPr txBox="1">
            <a:spLocks noGrp="1"/>
          </p:cNvSpPr>
          <p:nvPr>
            <p:ph type="subTitle" idx="1"/>
          </p:nvPr>
        </p:nvSpPr>
        <p:spPr>
          <a:xfrm>
            <a:off x="1700693" y="2055352"/>
            <a:ext cx="57426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Gruppo Panic! at the Cisco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A.A. 2023-2024</a:t>
            </a:r>
            <a:endParaRPr dirty="0"/>
          </a:p>
        </p:txBody>
      </p:sp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28983C6C-99BA-3323-AE6E-2314E5B969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0800000" flipV="1">
            <a:off x="3953439" y="2664549"/>
            <a:ext cx="1055526" cy="105552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>
          <a:extLst>
            <a:ext uri="{FF2B5EF4-FFF2-40B4-BE49-F238E27FC236}">
              <a16:creationId xmlns:a16="http://schemas.microsoft.com/office/drawing/2014/main" id="{E481E06C-0809-891D-4304-F78FB92ED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2" name="Google Shape;7942;p34">
            <a:extLst>
              <a:ext uri="{FF2B5EF4-FFF2-40B4-BE49-F238E27FC236}">
                <a16:creationId xmlns:a16="http://schemas.microsoft.com/office/drawing/2014/main" id="{9A24A8C6-7FB8-DF35-4FA7-01E885886C3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211585" y="367478"/>
            <a:ext cx="3548695" cy="750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Profilo</a:t>
            </a:r>
            <a:br>
              <a:rPr lang="it-IT" sz="3200" dirty="0"/>
            </a:br>
            <a:r>
              <a:rPr lang="it-IT" sz="2400" dirty="0"/>
              <a:t>Personale</a:t>
            </a:r>
            <a:endParaRPr sz="2400" dirty="0"/>
          </a:p>
        </p:txBody>
      </p:sp>
      <p:sp>
        <p:nvSpPr>
          <p:cNvPr id="7941" name="Google Shape;7941;p34">
            <a:extLst>
              <a:ext uri="{FF2B5EF4-FFF2-40B4-BE49-F238E27FC236}">
                <a16:creationId xmlns:a16="http://schemas.microsoft.com/office/drawing/2014/main" id="{CFBFA7D9-6D99-DE1A-E260-5622DB0B538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04386" y="1118211"/>
            <a:ext cx="4812271" cy="3115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Schermata di raccolta dei dati dell’utente e dei suoi audio.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Azione principale: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esplorazione dei propri audio e visualizzazione e gestione delle proprie informazioni.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Elementi principali: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Dati personali.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Lista caricamenti.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Bottone logout.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Navigation</a:t>
            </a: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bar per le varie schermate (icona omino).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8226" name="Google Shape;8226;p34">
            <a:extLst>
              <a:ext uri="{FF2B5EF4-FFF2-40B4-BE49-F238E27FC236}">
                <a16:creationId xmlns:a16="http://schemas.microsoft.com/office/drawing/2014/main" id="{83925B6C-74DF-D977-C335-5D31E1F5FB4E}"/>
              </a:ext>
            </a:extLst>
          </p:cNvPr>
          <p:cNvSpPr/>
          <p:nvPr/>
        </p:nvSpPr>
        <p:spPr>
          <a:xfrm>
            <a:off x="72766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magine 2" descr="Immagine che contiene testo, Cellulare, schermata, Dispositivo mobile&#10;&#10;Descrizione generata automaticamente">
            <a:extLst>
              <a:ext uri="{FF2B5EF4-FFF2-40B4-BE49-F238E27FC236}">
                <a16:creationId xmlns:a16="http://schemas.microsoft.com/office/drawing/2014/main" id="{56965EDB-610A-CA53-9E09-4652B8D2E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218" y="176443"/>
            <a:ext cx="2321912" cy="4790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682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>
          <a:extLst>
            <a:ext uri="{FF2B5EF4-FFF2-40B4-BE49-F238E27FC236}">
              <a16:creationId xmlns:a16="http://schemas.microsoft.com/office/drawing/2014/main" id="{7C9C5EA6-B8DF-8FC4-B710-E278E022A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2" name="Google Shape;7942;p34">
            <a:extLst>
              <a:ext uri="{FF2B5EF4-FFF2-40B4-BE49-F238E27FC236}">
                <a16:creationId xmlns:a16="http://schemas.microsoft.com/office/drawing/2014/main" id="{78735DF9-CD2A-3E90-3669-A432C2619EB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42857" y="584454"/>
            <a:ext cx="3548695" cy="750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Profilo</a:t>
            </a:r>
            <a:br>
              <a:rPr lang="it-IT" sz="3200" dirty="0"/>
            </a:br>
            <a:r>
              <a:rPr lang="it-IT" sz="2400" dirty="0"/>
              <a:t>Altrui</a:t>
            </a:r>
            <a:endParaRPr sz="2400" dirty="0"/>
          </a:p>
        </p:txBody>
      </p:sp>
      <p:sp>
        <p:nvSpPr>
          <p:cNvPr id="7941" name="Google Shape;7941;p34">
            <a:extLst>
              <a:ext uri="{FF2B5EF4-FFF2-40B4-BE49-F238E27FC236}">
                <a16:creationId xmlns:a16="http://schemas.microsoft.com/office/drawing/2014/main" id="{3D5190BA-0A41-E529-50F8-BAC088CB4E8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9387" y="1335187"/>
            <a:ext cx="3923222" cy="3115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Schermata di raccolta dei dati degli altri utenti e dei loro audio.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Azione principale: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esplorazione degli audio altrui, delle loro informazioni e la possibilità di seguirli.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Elementi principali: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Dati utente.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Bottone per seguire.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Lista caricamenti.</a:t>
            </a:r>
          </a:p>
          <a:p>
            <a:pPr marL="0" indent="0" algn="l"/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8226" name="Google Shape;8226;p34">
            <a:extLst>
              <a:ext uri="{FF2B5EF4-FFF2-40B4-BE49-F238E27FC236}">
                <a16:creationId xmlns:a16="http://schemas.microsoft.com/office/drawing/2014/main" id="{A829121F-3116-609D-AC8F-1AF121EB71F2}"/>
              </a:ext>
            </a:extLst>
          </p:cNvPr>
          <p:cNvSpPr/>
          <p:nvPr/>
        </p:nvSpPr>
        <p:spPr>
          <a:xfrm>
            <a:off x="72766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Immagine 7" descr="Immagine che contiene testo, elettronica, schermata, Cellulare&#10;&#10;Descrizione generata automaticamente">
            <a:extLst>
              <a:ext uri="{FF2B5EF4-FFF2-40B4-BE49-F238E27FC236}">
                <a16:creationId xmlns:a16="http://schemas.microsoft.com/office/drawing/2014/main" id="{7A796AF8-B4C4-DD14-A4B2-A245C1B51B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3685" y="105078"/>
            <a:ext cx="2452737" cy="4933344"/>
          </a:xfrm>
          <a:prstGeom prst="rect">
            <a:avLst/>
          </a:prstGeom>
        </p:spPr>
      </p:pic>
      <p:pic>
        <p:nvPicPr>
          <p:cNvPr id="10" name="Immagine 9" descr="Immagine che contiene testo, elettronica, schermata, Cellulare&#10;&#10;Descrizione generata automaticamente">
            <a:extLst>
              <a:ext uri="{FF2B5EF4-FFF2-40B4-BE49-F238E27FC236}">
                <a16:creationId xmlns:a16="http://schemas.microsoft.com/office/drawing/2014/main" id="{65F98F68-48D2-6692-EBC4-D357A98385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2036" y="105078"/>
            <a:ext cx="2377598" cy="493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689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>
          <a:extLst>
            <a:ext uri="{FF2B5EF4-FFF2-40B4-BE49-F238E27FC236}">
              <a16:creationId xmlns:a16="http://schemas.microsoft.com/office/drawing/2014/main" id="{695E5FAE-F42C-97EA-9D2C-4C3D34919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2" name="Google Shape;7942;p34">
            <a:extLst>
              <a:ext uri="{FF2B5EF4-FFF2-40B4-BE49-F238E27FC236}">
                <a16:creationId xmlns:a16="http://schemas.microsoft.com/office/drawing/2014/main" id="{9F9D477C-D567-B047-030C-789BE4803E0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236173" y="235742"/>
            <a:ext cx="3548695" cy="750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Segreteria</a:t>
            </a:r>
            <a:endParaRPr sz="3200" dirty="0"/>
          </a:p>
        </p:txBody>
      </p:sp>
      <p:sp>
        <p:nvSpPr>
          <p:cNvPr id="7941" name="Google Shape;7941;p34">
            <a:extLst>
              <a:ext uri="{FF2B5EF4-FFF2-40B4-BE49-F238E27FC236}">
                <a16:creationId xmlns:a16="http://schemas.microsoft.com/office/drawing/2014/main" id="{DFFF917D-FFB2-A9AF-1B93-CCD3C77C22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92021" y="1102712"/>
            <a:ext cx="5036997" cy="3115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Schermata di raccolta degli audio inviati dai propri amici, si è amici se entrambi si seguono.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Azione principale: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ascolto e esplorazione degli audio inviati dai propri amici, come la segreteria di un telefono.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Elementi principali: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Tasto indietro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Lista amici con i vari audio condivisi da essi.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Navigation</a:t>
            </a: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bar per le varie schermate (icona telefono).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8226" name="Google Shape;8226;p34">
            <a:extLst>
              <a:ext uri="{FF2B5EF4-FFF2-40B4-BE49-F238E27FC236}">
                <a16:creationId xmlns:a16="http://schemas.microsoft.com/office/drawing/2014/main" id="{8FC0020D-572F-EB5F-125B-74F9D94329FF}"/>
              </a:ext>
            </a:extLst>
          </p:cNvPr>
          <p:cNvSpPr/>
          <p:nvPr/>
        </p:nvSpPr>
        <p:spPr>
          <a:xfrm>
            <a:off x="72766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magine 3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C214103C-AC16-1F2F-6909-3F84A9E82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0274" y="88146"/>
            <a:ext cx="2407504" cy="4967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413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>
          <a:extLst>
            <a:ext uri="{FF2B5EF4-FFF2-40B4-BE49-F238E27FC236}">
              <a16:creationId xmlns:a16="http://schemas.microsoft.com/office/drawing/2014/main" id="{33DF1917-388A-5837-8E54-D8C0DBE1A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2" name="Google Shape;7942;p34">
            <a:extLst>
              <a:ext uri="{FF2B5EF4-FFF2-40B4-BE49-F238E27FC236}">
                <a16:creationId xmlns:a16="http://schemas.microsoft.com/office/drawing/2014/main" id="{DA4CE0AE-21A6-452A-2E59-C8887D88224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70169" y="245535"/>
            <a:ext cx="3548695" cy="750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Ricerca</a:t>
            </a:r>
            <a:endParaRPr sz="3200" dirty="0"/>
          </a:p>
        </p:txBody>
      </p:sp>
      <p:sp>
        <p:nvSpPr>
          <p:cNvPr id="7941" name="Google Shape;7941;p34">
            <a:extLst>
              <a:ext uri="{FF2B5EF4-FFF2-40B4-BE49-F238E27FC236}">
                <a16:creationId xmlns:a16="http://schemas.microsoft.com/office/drawing/2014/main" id="{C2A53EB5-4892-25E5-4553-4003D0AE342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03014" y="1131375"/>
            <a:ext cx="3815850" cy="31024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Schermata di ricerca.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Azione principale: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Ricerca di audio in raccolte, tag e utenti.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Elementi principali: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Barra di ricerca.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Lista cronologia.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Lista di tag, raccolte e utenti.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Navigation</a:t>
            </a: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bar per le varie schermate (icona della lente).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8226" name="Google Shape;8226;p34">
            <a:extLst>
              <a:ext uri="{FF2B5EF4-FFF2-40B4-BE49-F238E27FC236}">
                <a16:creationId xmlns:a16="http://schemas.microsoft.com/office/drawing/2014/main" id="{237331D9-D190-8229-7C89-CA111A0EFA8D}"/>
              </a:ext>
            </a:extLst>
          </p:cNvPr>
          <p:cNvSpPr/>
          <p:nvPr/>
        </p:nvSpPr>
        <p:spPr>
          <a:xfrm>
            <a:off x="72766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Immagine 5" descr="Immagine che contiene elettronica, testo, schermata, Dispositivo di comunicazione&#10;&#10;Descrizione generata automaticamente">
            <a:extLst>
              <a:ext uri="{FF2B5EF4-FFF2-40B4-BE49-F238E27FC236}">
                <a16:creationId xmlns:a16="http://schemas.microsoft.com/office/drawing/2014/main" id="{358E1F28-8131-883C-A31A-7781BD75E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7336" y="72972"/>
            <a:ext cx="2422793" cy="4956659"/>
          </a:xfrm>
          <a:prstGeom prst="rect">
            <a:avLst/>
          </a:prstGeom>
        </p:spPr>
      </p:pic>
      <p:pic>
        <p:nvPicPr>
          <p:cNvPr id="5" name="Immagine 4" descr="Immagine che contiene testo, schermata, gadget, Dispositivo di comunicazione&#10;&#10;Descrizione generata automaticamente">
            <a:extLst>
              <a:ext uri="{FF2B5EF4-FFF2-40B4-BE49-F238E27FC236}">
                <a16:creationId xmlns:a16="http://schemas.microsoft.com/office/drawing/2014/main" id="{D6C3F219-4D1D-7298-B459-803CB18F4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8864" y="72973"/>
            <a:ext cx="2395488" cy="495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11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>
          <a:extLst>
            <a:ext uri="{FF2B5EF4-FFF2-40B4-BE49-F238E27FC236}">
              <a16:creationId xmlns:a16="http://schemas.microsoft.com/office/drawing/2014/main" id="{B4F559FC-54B2-817D-3E48-9B75D25337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2" name="Google Shape;7942;p34">
            <a:extLst>
              <a:ext uri="{FF2B5EF4-FFF2-40B4-BE49-F238E27FC236}">
                <a16:creationId xmlns:a16="http://schemas.microsoft.com/office/drawing/2014/main" id="{5CE0EC39-E3C4-7B07-5D32-6F72A985F4F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20681" y="239562"/>
            <a:ext cx="3275000" cy="750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Inserimento audio</a:t>
            </a:r>
            <a:br>
              <a:rPr lang="it-IT" sz="2400" dirty="0"/>
            </a:br>
            <a:r>
              <a:rPr lang="it-IT" sz="2000" dirty="0"/>
              <a:t>Registrazione</a:t>
            </a:r>
            <a:endParaRPr sz="2000" dirty="0"/>
          </a:p>
        </p:txBody>
      </p:sp>
      <p:sp>
        <p:nvSpPr>
          <p:cNvPr id="7941" name="Google Shape;7941;p34">
            <a:extLst>
              <a:ext uri="{FF2B5EF4-FFF2-40B4-BE49-F238E27FC236}">
                <a16:creationId xmlns:a16="http://schemas.microsoft.com/office/drawing/2014/main" id="{1E767082-0FE1-91E8-9204-93946C6237A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51934" y="1009960"/>
            <a:ext cx="3612494" cy="31024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Schermata di registrazione dell’audio.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Azione principale: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Registrazione dell’audio.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Elementi principali: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Traccia audio.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Bottone di registrazione.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Bottone per eliminare l’audio.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Tasto per spostarsi all’interfaccia di modifica.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Navigation</a:t>
            </a: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bar per le varie schermate (icona del microfono).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8226" name="Google Shape;8226;p34">
            <a:extLst>
              <a:ext uri="{FF2B5EF4-FFF2-40B4-BE49-F238E27FC236}">
                <a16:creationId xmlns:a16="http://schemas.microsoft.com/office/drawing/2014/main" id="{B5AECC68-60A5-D950-C73F-38E4F6271C5E}"/>
              </a:ext>
            </a:extLst>
          </p:cNvPr>
          <p:cNvSpPr/>
          <p:nvPr/>
        </p:nvSpPr>
        <p:spPr>
          <a:xfrm>
            <a:off x="72766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magine 3" descr="Immagine che contiene testo, schermata, Dispositivo mobile, Cellulare&#10;&#10;Descrizione generata automaticamente">
            <a:extLst>
              <a:ext uri="{FF2B5EF4-FFF2-40B4-BE49-F238E27FC236}">
                <a16:creationId xmlns:a16="http://schemas.microsoft.com/office/drawing/2014/main" id="{A10192FD-B214-38AB-D5DD-E84B66571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47" y="85582"/>
            <a:ext cx="2416748" cy="4951219"/>
          </a:xfrm>
          <a:prstGeom prst="rect">
            <a:avLst/>
          </a:prstGeom>
        </p:spPr>
      </p:pic>
      <p:pic>
        <p:nvPicPr>
          <p:cNvPr id="8" name="Immagine 7" descr="Immagine che contiene testo, schermata, Cellulare, gadget&#10;&#10;Descrizione generata automaticamente">
            <a:extLst>
              <a:ext uri="{FF2B5EF4-FFF2-40B4-BE49-F238E27FC236}">
                <a16:creationId xmlns:a16="http://schemas.microsoft.com/office/drawing/2014/main" id="{7E468F95-8FCE-EEF8-9871-B18B5484B8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9335" y="85582"/>
            <a:ext cx="2423881" cy="502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00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>
          <a:extLst>
            <a:ext uri="{FF2B5EF4-FFF2-40B4-BE49-F238E27FC236}">
              <a16:creationId xmlns:a16="http://schemas.microsoft.com/office/drawing/2014/main" id="{A7B54668-D3B1-83CF-07FC-4ECAF996D7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2" name="Google Shape;7942;p34">
            <a:extLst>
              <a:ext uri="{FF2B5EF4-FFF2-40B4-BE49-F238E27FC236}">
                <a16:creationId xmlns:a16="http://schemas.microsoft.com/office/drawing/2014/main" id="{AE0526BD-E448-43C2-260F-B5DFBE668DF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241027" y="243303"/>
            <a:ext cx="3275000" cy="750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Inserimento audio</a:t>
            </a:r>
            <a:br>
              <a:rPr lang="it-IT" sz="2400" dirty="0"/>
            </a:br>
            <a:r>
              <a:rPr lang="it-IT" sz="2000" dirty="0"/>
              <a:t>Modifica</a:t>
            </a:r>
            <a:endParaRPr sz="2000" dirty="0"/>
          </a:p>
        </p:txBody>
      </p:sp>
      <p:sp>
        <p:nvSpPr>
          <p:cNvPr id="7941" name="Google Shape;7941;p34">
            <a:extLst>
              <a:ext uri="{FF2B5EF4-FFF2-40B4-BE49-F238E27FC236}">
                <a16:creationId xmlns:a16="http://schemas.microsoft.com/office/drawing/2014/main" id="{9EA53F91-B5FD-6E7C-FC14-8272B5AE685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51934" y="1009960"/>
            <a:ext cx="5053186" cy="31024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Schermata di modifica dell’audio.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Azione principale: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Modifica dell’audio.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Elementi principali: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Traccia audio.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Opzioni di modifica.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Bottone per eliminare l’audio.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Tasto per spostarsi all’interfaccia di pubblicazione.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Tasto indietro.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8226" name="Google Shape;8226;p34">
            <a:extLst>
              <a:ext uri="{FF2B5EF4-FFF2-40B4-BE49-F238E27FC236}">
                <a16:creationId xmlns:a16="http://schemas.microsoft.com/office/drawing/2014/main" id="{0A4A5CDD-9E1D-5400-3589-A39FEA9879FD}"/>
              </a:ext>
            </a:extLst>
          </p:cNvPr>
          <p:cNvSpPr/>
          <p:nvPr/>
        </p:nvSpPr>
        <p:spPr>
          <a:xfrm>
            <a:off x="72766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Immagine 5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FBFFE0E9-97A6-201D-F30F-92DEB7166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7701" y="105996"/>
            <a:ext cx="2380019" cy="493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788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>
          <a:extLst>
            <a:ext uri="{FF2B5EF4-FFF2-40B4-BE49-F238E27FC236}">
              <a16:creationId xmlns:a16="http://schemas.microsoft.com/office/drawing/2014/main" id="{6D65C9DF-CCC6-2586-0267-7B6035708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2" name="Google Shape;7942;p34">
            <a:extLst>
              <a:ext uri="{FF2B5EF4-FFF2-40B4-BE49-F238E27FC236}">
                <a16:creationId xmlns:a16="http://schemas.microsoft.com/office/drawing/2014/main" id="{7F6DEC77-3576-15F2-54B5-EDDFADC9682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20681" y="334939"/>
            <a:ext cx="3275000" cy="750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Inserimento audio</a:t>
            </a:r>
            <a:br>
              <a:rPr lang="it-IT" sz="2400" dirty="0"/>
            </a:br>
            <a:r>
              <a:rPr lang="it-IT" sz="2000" dirty="0"/>
              <a:t>Pubblicazione</a:t>
            </a:r>
            <a:endParaRPr sz="2000" dirty="0"/>
          </a:p>
        </p:txBody>
      </p:sp>
      <p:sp>
        <p:nvSpPr>
          <p:cNvPr id="7941" name="Google Shape;7941;p34">
            <a:extLst>
              <a:ext uri="{FF2B5EF4-FFF2-40B4-BE49-F238E27FC236}">
                <a16:creationId xmlns:a16="http://schemas.microsoft.com/office/drawing/2014/main" id="{4C15EC29-CDC7-C8F1-D77F-BD52DD609A7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51934" y="1131880"/>
            <a:ext cx="3830479" cy="31024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Schermata di pubblicazione dell’audio.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Azione principale: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Inserimento dati audio e pubblicazione o condivisione agli amici.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Elementi principali: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Campi di pubblicazione dell’audio.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Lista di amici (profili altrui) con cui condividere l’audio.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Bottone per pubblicare l’audio.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Tasto indietro.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8226" name="Google Shape;8226;p34">
            <a:extLst>
              <a:ext uri="{FF2B5EF4-FFF2-40B4-BE49-F238E27FC236}">
                <a16:creationId xmlns:a16="http://schemas.microsoft.com/office/drawing/2014/main" id="{129639C3-7F2F-A6FB-7B02-D4A7742502BC}"/>
              </a:ext>
            </a:extLst>
          </p:cNvPr>
          <p:cNvSpPr/>
          <p:nvPr/>
        </p:nvSpPr>
        <p:spPr>
          <a:xfrm>
            <a:off x="72766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Immagine 5" descr="Immagine che contiene elettronica, testo, schermata, Dispositivo mobile&#10;&#10;Descrizione generata automaticamente">
            <a:extLst>
              <a:ext uri="{FF2B5EF4-FFF2-40B4-BE49-F238E27FC236}">
                <a16:creationId xmlns:a16="http://schemas.microsoft.com/office/drawing/2014/main" id="{3032C573-0D2B-7ABC-B492-5B48D558DD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286" y="112216"/>
            <a:ext cx="2390831" cy="4919066"/>
          </a:xfrm>
          <a:prstGeom prst="rect">
            <a:avLst/>
          </a:prstGeom>
        </p:spPr>
      </p:pic>
      <p:pic>
        <p:nvPicPr>
          <p:cNvPr id="8" name="Immagine 7" descr="Immagine che contiene testo, schermata, Cellulare, Dispositivo mobile&#10;&#10;Descrizione generata automaticamente">
            <a:extLst>
              <a:ext uri="{FF2B5EF4-FFF2-40B4-BE49-F238E27FC236}">
                <a16:creationId xmlns:a16="http://schemas.microsoft.com/office/drawing/2014/main" id="{129F6E1D-5C46-D80B-B7B7-C68AC5317D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272" y="112216"/>
            <a:ext cx="2374014" cy="491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91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>
          <a:extLst>
            <a:ext uri="{FF2B5EF4-FFF2-40B4-BE49-F238E27FC236}">
              <a16:creationId xmlns:a16="http://schemas.microsoft.com/office/drawing/2014/main" id="{1629D5CC-BA78-C800-B118-1792A7B785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2" name="Google Shape;7942;p34">
            <a:extLst>
              <a:ext uri="{FF2B5EF4-FFF2-40B4-BE49-F238E27FC236}">
                <a16:creationId xmlns:a16="http://schemas.microsoft.com/office/drawing/2014/main" id="{FE259BD3-4AF4-8DCF-7C23-1431BCDD96E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621081" y="183832"/>
            <a:ext cx="3275000" cy="750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Playlist</a:t>
            </a:r>
            <a:endParaRPr sz="2000" dirty="0"/>
          </a:p>
        </p:txBody>
      </p:sp>
      <p:sp>
        <p:nvSpPr>
          <p:cNvPr id="7941" name="Google Shape;7941;p34">
            <a:extLst>
              <a:ext uri="{FF2B5EF4-FFF2-40B4-BE49-F238E27FC236}">
                <a16:creationId xmlns:a16="http://schemas.microsoft.com/office/drawing/2014/main" id="{33BA8158-3E1D-3317-E1B2-03471B4460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51934" y="1131880"/>
            <a:ext cx="5236066" cy="31024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Schermata di raccolta audio accomunati da tag simili.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Azione principale: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selezionare gli audio e ascoltarli.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Elementi principali: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Informazioni raccolta (come il titolo </a:t>
            </a:r>
            <a:r>
              <a:rPr lang="it-IT" b="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ecc</a:t>
            </a: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…).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Lista audio.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Tasto indietro.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8226" name="Google Shape;8226;p34">
            <a:extLst>
              <a:ext uri="{FF2B5EF4-FFF2-40B4-BE49-F238E27FC236}">
                <a16:creationId xmlns:a16="http://schemas.microsoft.com/office/drawing/2014/main" id="{EBEC7772-A03D-D6DC-99BC-C61CEE22C859}"/>
              </a:ext>
            </a:extLst>
          </p:cNvPr>
          <p:cNvSpPr/>
          <p:nvPr/>
        </p:nvSpPr>
        <p:spPr>
          <a:xfrm>
            <a:off x="72766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magine 2" descr="Immagine che contiene testo, Cellulare, schermata, Dispositivo mobile&#10;&#10;Descrizione generata automaticamente">
            <a:extLst>
              <a:ext uri="{FF2B5EF4-FFF2-40B4-BE49-F238E27FC236}">
                <a16:creationId xmlns:a16="http://schemas.microsoft.com/office/drawing/2014/main" id="{9328CCD6-28CA-6DEC-2259-89AD87DAC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5420" y="87630"/>
            <a:ext cx="2428454" cy="496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1379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5" name="Google Shape;9745;p43"/>
          <p:cNvSpPr txBox="1">
            <a:spLocks noGrp="1"/>
          </p:cNvSpPr>
          <p:nvPr>
            <p:ph type="title"/>
          </p:nvPr>
        </p:nvSpPr>
        <p:spPr>
          <a:xfrm>
            <a:off x="2759550" y="410756"/>
            <a:ext cx="36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Valutazione</a:t>
            </a:r>
            <a:endParaRPr sz="2000" dirty="0"/>
          </a:p>
        </p:txBody>
      </p:sp>
      <p:grpSp>
        <p:nvGrpSpPr>
          <p:cNvPr id="9746" name="Google Shape;9746;p43"/>
          <p:cNvGrpSpPr/>
          <p:nvPr/>
        </p:nvGrpSpPr>
        <p:grpSpPr>
          <a:xfrm>
            <a:off x="5615743" y="689674"/>
            <a:ext cx="1490178" cy="21378"/>
            <a:chOff x="2940000" y="3484425"/>
            <a:chExt cx="876575" cy="12575"/>
          </a:xfrm>
        </p:grpSpPr>
        <p:sp>
          <p:nvSpPr>
            <p:cNvPr id="9747" name="Google Shape;9747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9" name="Google Shape;9759;p43"/>
          <p:cNvGrpSpPr/>
          <p:nvPr/>
        </p:nvGrpSpPr>
        <p:grpSpPr>
          <a:xfrm>
            <a:off x="2013324" y="686417"/>
            <a:ext cx="1490178" cy="21378"/>
            <a:chOff x="2940000" y="3484425"/>
            <a:chExt cx="876575" cy="12575"/>
          </a:xfrm>
        </p:grpSpPr>
        <p:sp>
          <p:nvSpPr>
            <p:cNvPr id="9760" name="Google Shape;9760;p4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4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4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4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4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4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4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4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4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4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4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4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9745;p43">
            <a:extLst>
              <a:ext uri="{FF2B5EF4-FFF2-40B4-BE49-F238E27FC236}">
                <a16:creationId xmlns:a16="http://schemas.microsoft.com/office/drawing/2014/main" id="{9D0C64A3-122D-08F4-FBFF-68455FCB031A}"/>
              </a:ext>
            </a:extLst>
          </p:cNvPr>
          <p:cNvSpPr txBox="1">
            <a:spLocks/>
          </p:cNvSpPr>
          <p:nvPr/>
        </p:nvSpPr>
        <p:spPr>
          <a:xfrm>
            <a:off x="1852365" y="1609438"/>
            <a:ext cx="5742600" cy="2726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600" b="0" dirty="0"/>
              <a:t>Tipi di valutazione</a:t>
            </a:r>
          </a:p>
          <a:p>
            <a:pPr algn="l"/>
            <a:endParaRPr lang="it-IT" sz="1600" b="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600" b="0" dirty="0"/>
              <a:t>Categorie di utenti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it-IT" sz="1600" b="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600" b="0" dirty="0"/>
              <a:t>Valutazione (preparazione e svolgimento)</a:t>
            </a:r>
          </a:p>
          <a:p>
            <a:pPr algn="l"/>
            <a:endParaRPr lang="it-IT" sz="1600" b="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t-IT" sz="1600" b="0" dirty="0"/>
              <a:t>Analisi dati raccolti 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B0241FFC-1EC3-7BC0-C945-8489056985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8972" y="3474456"/>
            <a:ext cx="4854361" cy="107451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5" name="Google Shape;8815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Tipi di valutazione</a:t>
            </a:r>
            <a:endParaRPr dirty="0"/>
          </a:p>
        </p:txBody>
      </p:sp>
      <p:grpSp>
        <p:nvGrpSpPr>
          <p:cNvPr id="8816" name="Google Shape;8816;p40"/>
          <p:cNvGrpSpPr/>
          <p:nvPr/>
        </p:nvGrpSpPr>
        <p:grpSpPr>
          <a:xfrm>
            <a:off x="5670678" y="670502"/>
            <a:ext cx="1490178" cy="21378"/>
            <a:chOff x="2940000" y="3484425"/>
            <a:chExt cx="876575" cy="12575"/>
          </a:xfrm>
        </p:grpSpPr>
        <p:sp>
          <p:nvSpPr>
            <p:cNvPr id="8817" name="Google Shape;8817;p40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40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40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40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1" name="Google Shape;8821;p40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40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40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40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40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40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40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40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9" name="Google Shape;8829;p40"/>
          <p:cNvGrpSpPr/>
          <p:nvPr/>
        </p:nvGrpSpPr>
        <p:grpSpPr>
          <a:xfrm>
            <a:off x="1983146" y="675728"/>
            <a:ext cx="1490178" cy="21378"/>
            <a:chOff x="2940000" y="3484425"/>
            <a:chExt cx="876575" cy="12575"/>
          </a:xfrm>
        </p:grpSpPr>
        <p:sp>
          <p:nvSpPr>
            <p:cNvPr id="8830" name="Google Shape;8830;p40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40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40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40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40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40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40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40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40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40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40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40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71F2F69-1703-F8AE-1399-E8C3B18B74FC}"/>
              </a:ext>
            </a:extLst>
          </p:cNvPr>
          <p:cNvSpPr txBox="1"/>
          <p:nvPr/>
        </p:nvSpPr>
        <p:spPr>
          <a:xfrm>
            <a:off x="627410" y="1232922"/>
            <a:ext cx="8101898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Valutazione </a:t>
            </a:r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comparativa </a:t>
            </a: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(Hearmony vs Spotify)</a:t>
            </a:r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per il lato legato alla ricerca dell’audio e</a:t>
            </a:r>
          </a:p>
          <a:p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all'ascolto. </a:t>
            </a:r>
          </a:p>
          <a:p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Qualitativa</a:t>
            </a: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 per la segreteria e la produzione dello stesso.</a:t>
            </a:r>
          </a:p>
          <a:p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Breve questionario SUS.</a:t>
            </a:r>
          </a:p>
          <a:p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Domande a risposta aperta.</a:t>
            </a:r>
          </a:p>
          <a:p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  <a:hlinkClick r:id="rId3"/>
              </a:rPr>
              <a:t>Link questionario Hearmony </a:t>
            </a:r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  <a:hlinkClick r:id="rId4"/>
              </a:rPr>
              <a:t>Link questionario Spotify </a:t>
            </a:r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7" name="Google Shape;7647;p31"/>
          <p:cNvSpPr/>
          <p:nvPr/>
        </p:nvSpPr>
        <p:spPr>
          <a:xfrm>
            <a:off x="588049" y="0"/>
            <a:ext cx="881899" cy="360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8" name="Google Shape;7648;p31"/>
          <p:cNvSpPr/>
          <p:nvPr/>
        </p:nvSpPr>
        <p:spPr>
          <a:xfrm>
            <a:off x="5017699" y="1530100"/>
            <a:ext cx="917025" cy="360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1" name="Google Shape;7651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04.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652" name="Google Shape;7652;p31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05.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653" name="Google Shape;7653;p31"/>
          <p:cNvSpPr txBox="1">
            <a:spLocks noGrp="1"/>
          </p:cNvSpPr>
          <p:nvPr>
            <p:ph type="title" idx="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06.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654" name="Google Shape;7654;p31"/>
          <p:cNvSpPr txBox="1">
            <a:spLocks noGrp="1"/>
          </p:cNvSpPr>
          <p:nvPr>
            <p:ph type="title" idx="4"/>
          </p:nvPr>
        </p:nvSpPr>
        <p:spPr>
          <a:xfrm>
            <a:off x="94575" y="872508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01.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655" name="Google Shape;7655;p31"/>
          <p:cNvSpPr txBox="1">
            <a:spLocks noGrp="1"/>
          </p:cNvSpPr>
          <p:nvPr>
            <p:ph type="title" idx="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02.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656" name="Google Shape;7656;p31"/>
          <p:cNvSpPr txBox="1">
            <a:spLocks noGrp="1"/>
          </p:cNvSpPr>
          <p:nvPr>
            <p:ph type="title" idx="6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03.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649" name="Google Shape;7649;p31"/>
          <p:cNvSpPr txBox="1">
            <a:spLocks noGrp="1"/>
          </p:cNvSpPr>
          <p:nvPr>
            <p:ph type="title" idx="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</a:rPr>
              <a:t>Il problema </a:t>
            </a:r>
            <a:endParaRPr dirty="0"/>
          </a:p>
        </p:txBody>
      </p:sp>
      <p:sp>
        <p:nvSpPr>
          <p:cNvPr id="7650" name="Google Shape;7650;p3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Descrizione preliminare del problema.</a:t>
            </a:r>
            <a:endParaRPr dirty="0"/>
          </a:p>
        </p:txBody>
      </p:sp>
      <p:sp>
        <p:nvSpPr>
          <p:cNvPr id="7657" name="Google Shape;7657;p31"/>
          <p:cNvSpPr txBox="1">
            <a:spLocks noGrp="1"/>
          </p:cNvSpPr>
          <p:nvPr>
            <p:ph type="title" idx="8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Soluzioni</a:t>
            </a:r>
            <a:endParaRPr dirty="0"/>
          </a:p>
        </p:txBody>
      </p:sp>
      <p:sp>
        <p:nvSpPr>
          <p:cNvPr id="7658" name="Google Shape;7658;p31"/>
          <p:cNvSpPr txBox="1">
            <a:spLocks noGrp="1"/>
          </p:cNvSpPr>
          <p:nvPr>
            <p:ph type="sub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Elenco di varie soluzioni possibili.</a:t>
            </a:r>
            <a:endParaRPr dirty="0"/>
          </a:p>
        </p:txBody>
      </p:sp>
      <p:sp>
        <p:nvSpPr>
          <p:cNvPr id="7659" name="Google Shape;7659;p31"/>
          <p:cNvSpPr txBox="1">
            <a:spLocks noGrp="1"/>
          </p:cNvSpPr>
          <p:nvPr>
            <p:ph type="title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Demo app</a:t>
            </a:r>
            <a:endParaRPr dirty="0"/>
          </a:p>
        </p:txBody>
      </p:sp>
      <p:sp>
        <p:nvSpPr>
          <p:cNvPr id="7660" name="Google Shape;7660;p31"/>
          <p:cNvSpPr txBox="1">
            <a:spLocks noGrp="1"/>
          </p:cNvSpPr>
          <p:nvPr>
            <p:ph type="subTitle" idx="14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Video rappresentativo dell’app.</a:t>
            </a:r>
            <a:endParaRPr dirty="0"/>
          </a:p>
        </p:txBody>
      </p:sp>
      <p:sp>
        <p:nvSpPr>
          <p:cNvPr id="7661" name="Google Shape;7661;p31"/>
          <p:cNvSpPr txBox="1">
            <a:spLocks noGrp="1"/>
          </p:cNvSpPr>
          <p:nvPr>
            <p:ph type="title" idx="15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dirty="0">
                <a:solidFill>
                  <a:schemeClr val="hlink"/>
                </a:solidFill>
                <a:uFill>
                  <a:noFill/>
                </a:uFill>
              </a:rPr>
              <a:t>Interfacce</a:t>
            </a:r>
            <a:br>
              <a:rPr lang="it-IT" dirty="0"/>
            </a:br>
            <a:endParaRPr dirty="0"/>
          </a:p>
        </p:txBody>
      </p:sp>
      <p:sp>
        <p:nvSpPr>
          <p:cNvPr id="7662" name="Google Shape;7662;p31"/>
          <p:cNvSpPr txBox="1">
            <a:spLocks noGrp="1"/>
          </p:cNvSpPr>
          <p:nvPr>
            <p:ph type="subTitle" idx="16"/>
          </p:nvPr>
        </p:nvSpPr>
        <p:spPr>
          <a:xfrm>
            <a:off x="6103324" y="1657402"/>
            <a:ext cx="2576289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it-IT" dirty="0"/>
              <a:t>Scoperta di ogni interfaccia 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7663" name="Google Shape;7663;p31"/>
          <p:cNvSpPr txBox="1">
            <a:spLocks noGrp="1"/>
          </p:cNvSpPr>
          <p:nvPr>
            <p:ph type="title" idx="17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</a:rPr>
              <a:t>Valutazione</a:t>
            </a:r>
            <a:endParaRPr dirty="0"/>
          </a:p>
        </p:txBody>
      </p:sp>
      <p:sp>
        <p:nvSpPr>
          <p:cNvPr id="7664" name="Google Shape;7664;p31"/>
          <p:cNvSpPr txBox="1">
            <a:spLocks noGrp="1"/>
          </p:cNvSpPr>
          <p:nvPr>
            <p:ph type="subTitle" idx="18"/>
          </p:nvPr>
        </p:nvSpPr>
        <p:spPr>
          <a:xfrm>
            <a:off x="6103325" y="2773002"/>
            <a:ext cx="2658426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dirty="0"/>
              <a:t>Valutazione comparativa e qualitativa .</a:t>
            </a:r>
            <a:endParaRPr dirty="0"/>
          </a:p>
        </p:txBody>
      </p:sp>
      <p:sp>
        <p:nvSpPr>
          <p:cNvPr id="7665" name="Google Shape;7665;p31"/>
          <p:cNvSpPr txBox="1">
            <a:spLocks noGrp="1"/>
          </p:cNvSpPr>
          <p:nvPr>
            <p:ph type="title" idx="19"/>
          </p:nvPr>
        </p:nvSpPr>
        <p:spPr>
          <a:xfrm>
            <a:off x="6111376" y="3662552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</a:rPr>
              <a:t>Team e rigraziamenti</a:t>
            </a:r>
            <a:endParaRPr dirty="0"/>
          </a:p>
        </p:txBody>
      </p:sp>
      <p:grpSp>
        <p:nvGrpSpPr>
          <p:cNvPr id="7667" name="Google Shape;7667;p31"/>
          <p:cNvGrpSpPr/>
          <p:nvPr/>
        </p:nvGrpSpPr>
        <p:grpSpPr>
          <a:xfrm rot="5400000">
            <a:off x="1439349" y="3578542"/>
            <a:ext cx="349968" cy="2052568"/>
            <a:chOff x="1037125" y="2236325"/>
            <a:chExt cx="149100" cy="874475"/>
          </a:xfrm>
        </p:grpSpPr>
        <p:sp>
          <p:nvSpPr>
            <p:cNvPr id="7668" name="Google Shape;7668;p31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31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31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31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31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31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31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31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31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31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31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31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31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31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31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31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31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31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31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31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31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31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31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31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31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31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31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31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31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31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31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31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31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31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31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31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3">
          <a:extLst>
            <a:ext uri="{FF2B5EF4-FFF2-40B4-BE49-F238E27FC236}">
              <a16:creationId xmlns:a16="http://schemas.microsoft.com/office/drawing/2014/main" id="{D921B193-EA77-0349-9F51-F1FBD6C14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5" name="Google Shape;8815;p40">
            <a:extLst>
              <a:ext uri="{FF2B5EF4-FFF2-40B4-BE49-F238E27FC236}">
                <a16:creationId xmlns:a16="http://schemas.microsoft.com/office/drawing/2014/main" id="{8DFE2D7A-BD54-24CC-0820-05B329A5AC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Categorie di utenti</a:t>
            </a:r>
            <a:endParaRPr dirty="0"/>
          </a:p>
        </p:txBody>
      </p:sp>
      <p:grpSp>
        <p:nvGrpSpPr>
          <p:cNvPr id="8816" name="Google Shape;8816;p40">
            <a:extLst>
              <a:ext uri="{FF2B5EF4-FFF2-40B4-BE49-F238E27FC236}">
                <a16:creationId xmlns:a16="http://schemas.microsoft.com/office/drawing/2014/main" id="{F651CF4D-5F25-E332-280C-FCE9EA31979A}"/>
              </a:ext>
            </a:extLst>
          </p:cNvPr>
          <p:cNvGrpSpPr/>
          <p:nvPr/>
        </p:nvGrpSpPr>
        <p:grpSpPr>
          <a:xfrm>
            <a:off x="5825264" y="691880"/>
            <a:ext cx="1490178" cy="21378"/>
            <a:chOff x="2940000" y="3484425"/>
            <a:chExt cx="876575" cy="12575"/>
          </a:xfrm>
        </p:grpSpPr>
        <p:sp>
          <p:nvSpPr>
            <p:cNvPr id="8817" name="Google Shape;8817;p40">
              <a:extLst>
                <a:ext uri="{FF2B5EF4-FFF2-40B4-BE49-F238E27FC236}">
                  <a16:creationId xmlns:a16="http://schemas.microsoft.com/office/drawing/2014/main" id="{844BD560-80B6-A065-078E-7E400AB8B1A6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40">
              <a:extLst>
                <a:ext uri="{FF2B5EF4-FFF2-40B4-BE49-F238E27FC236}">
                  <a16:creationId xmlns:a16="http://schemas.microsoft.com/office/drawing/2014/main" id="{C5733854-AE4E-89BF-590A-61982D094A7C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40">
              <a:extLst>
                <a:ext uri="{FF2B5EF4-FFF2-40B4-BE49-F238E27FC236}">
                  <a16:creationId xmlns:a16="http://schemas.microsoft.com/office/drawing/2014/main" id="{3FC0D0FE-7682-5FA9-D30E-EAEBBC964AC4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40">
              <a:extLst>
                <a:ext uri="{FF2B5EF4-FFF2-40B4-BE49-F238E27FC236}">
                  <a16:creationId xmlns:a16="http://schemas.microsoft.com/office/drawing/2014/main" id="{2DFF9953-6D5D-F6D8-CFE8-82FA42ABA340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1" name="Google Shape;8821;p40">
              <a:extLst>
                <a:ext uri="{FF2B5EF4-FFF2-40B4-BE49-F238E27FC236}">
                  <a16:creationId xmlns:a16="http://schemas.microsoft.com/office/drawing/2014/main" id="{9F133DF5-EBA9-B95A-B94F-8AD8F039BEFF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40">
              <a:extLst>
                <a:ext uri="{FF2B5EF4-FFF2-40B4-BE49-F238E27FC236}">
                  <a16:creationId xmlns:a16="http://schemas.microsoft.com/office/drawing/2014/main" id="{89E7D5DA-3D76-387F-F2EF-E5C183B4E456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40">
              <a:extLst>
                <a:ext uri="{FF2B5EF4-FFF2-40B4-BE49-F238E27FC236}">
                  <a16:creationId xmlns:a16="http://schemas.microsoft.com/office/drawing/2014/main" id="{F5DB9DBF-0BDC-2F95-3B1A-60B316170B09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40">
              <a:extLst>
                <a:ext uri="{FF2B5EF4-FFF2-40B4-BE49-F238E27FC236}">
                  <a16:creationId xmlns:a16="http://schemas.microsoft.com/office/drawing/2014/main" id="{D5EB07CC-65D0-1513-334B-5D4506B6A7E5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40">
              <a:extLst>
                <a:ext uri="{FF2B5EF4-FFF2-40B4-BE49-F238E27FC236}">
                  <a16:creationId xmlns:a16="http://schemas.microsoft.com/office/drawing/2014/main" id="{947646FF-9260-ACC5-6D01-8CA6631BD421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40">
              <a:extLst>
                <a:ext uri="{FF2B5EF4-FFF2-40B4-BE49-F238E27FC236}">
                  <a16:creationId xmlns:a16="http://schemas.microsoft.com/office/drawing/2014/main" id="{06AE06AF-63A7-EB73-0C17-53E9E977E38D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40">
              <a:extLst>
                <a:ext uri="{FF2B5EF4-FFF2-40B4-BE49-F238E27FC236}">
                  <a16:creationId xmlns:a16="http://schemas.microsoft.com/office/drawing/2014/main" id="{CA4E06DE-9D6B-AF2F-05DB-C27DD9D74654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40">
              <a:extLst>
                <a:ext uri="{FF2B5EF4-FFF2-40B4-BE49-F238E27FC236}">
                  <a16:creationId xmlns:a16="http://schemas.microsoft.com/office/drawing/2014/main" id="{6AAECB35-22D1-6055-95D8-11EF6C9FB229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9" name="Google Shape;8829;p40">
            <a:extLst>
              <a:ext uri="{FF2B5EF4-FFF2-40B4-BE49-F238E27FC236}">
                <a16:creationId xmlns:a16="http://schemas.microsoft.com/office/drawing/2014/main" id="{9AB05093-AF61-D2B9-A43F-A73BA1807BD7}"/>
              </a:ext>
            </a:extLst>
          </p:cNvPr>
          <p:cNvGrpSpPr/>
          <p:nvPr/>
        </p:nvGrpSpPr>
        <p:grpSpPr>
          <a:xfrm>
            <a:off x="1828558" y="691880"/>
            <a:ext cx="1490178" cy="21378"/>
            <a:chOff x="2940000" y="3484425"/>
            <a:chExt cx="876575" cy="12575"/>
          </a:xfrm>
        </p:grpSpPr>
        <p:sp>
          <p:nvSpPr>
            <p:cNvPr id="8830" name="Google Shape;8830;p40">
              <a:extLst>
                <a:ext uri="{FF2B5EF4-FFF2-40B4-BE49-F238E27FC236}">
                  <a16:creationId xmlns:a16="http://schemas.microsoft.com/office/drawing/2014/main" id="{E8CB0684-6962-7BAA-AB32-D74A002A17C6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40">
              <a:extLst>
                <a:ext uri="{FF2B5EF4-FFF2-40B4-BE49-F238E27FC236}">
                  <a16:creationId xmlns:a16="http://schemas.microsoft.com/office/drawing/2014/main" id="{A3122944-92A9-C1AC-4154-5730EA7E5081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40">
              <a:extLst>
                <a:ext uri="{FF2B5EF4-FFF2-40B4-BE49-F238E27FC236}">
                  <a16:creationId xmlns:a16="http://schemas.microsoft.com/office/drawing/2014/main" id="{065C5BEC-64DB-50F1-F256-33383365CBAC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40">
              <a:extLst>
                <a:ext uri="{FF2B5EF4-FFF2-40B4-BE49-F238E27FC236}">
                  <a16:creationId xmlns:a16="http://schemas.microsoft.com/office/drawing/2014/main" id="{3086D3BE-B3D2-A3DA-CAB3-FE299FF49E9F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40">
              <a:extLst>
                <a:ext uri="{FF2B5EF4-FFF2-40B4-BE49-F238E27FC236}">
                  <a16:creationId xmlns:a16="http://schemas.microsoft.com/office/drawing/2014/main" id="{4949FA88-9F2B-2712-3C04-D8979252F923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40">
              <a:extLst>
                <a:ext uri="{FF2B5EF4-FFF2-40B4-BE49-F238E27FC236}">
                  <a16:creationId xmlns:a16="http://schemas.microsoft.com/office/drawing/2014/main" id="{0DC5F67A-8F4C-75F5-F32C-7A3F88015307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40">
              <a:extLst>
                <a:ext uri="{FF2B5EF4-FFF2-40B4-BE49-F238E27FC236}">
                  <a16:creationId xmlns:a16="http://schemas.microsoft.com/office/drawing/2014/main" id="{175FD35B-9FC7-027E-3365-12A7346F70E2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40">
              <a:extLst>
                <a:ext uri="{FF2B5EF4-FFF2-40B4-BE49-F238E27FC236}">
                  <a16:creationId xmlns:a16="http://schemas.microsoft.com/office/drawing/2014/main" id="{38D8A074-F976-9F31-3C1C-046DCDA9BF6F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40">
              <a:extLst>
                <a:ext uri="{FF2B5EF4-FFF2-40B4-BE49-F238E27FC236}">
                  <a16:creationId xmlns:a16="http://schemas.microsoft.com/office/drawing/2014/main" id="{6D25E5E0-B6C7-F22D-313F-16BF303E4FC6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40">
              <a:extLst>
                <a:ext uri="{FF2B5EF4-FFF2-40B4-BE49-F238E27FC236}">
                  <a16:creationId xmlns:a16="http://schemas.microsoft.com/office/drawing/2014/main" id="{ECF894AA-EFE6-4637-8612-8AB979B63D3D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40">
              <a:extLst>
                <a:ext uri="{FF2B5EF4-FFF2-40B4-BE49-F238E27FC236}">
                  <a16:creationId xmlns:a16="http://schemas.microsoft.com/office/drawing/2014/main" id="{0B3EBC0E-CA81-46AF-3F66-9BC4738DD57E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40">
              <a:extLst>
                <a:ext uri="{FF2B5EF4-FFF2-40B4-BE49-F238E27FC236}">
                  <a16:creationId xmlns:a16="http://schemas.microsoft.com/office/drawing/2014/main" id="{FD5C8347-38EA-C9FB-B338-979EC8F33FDA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686AC401-A583-B99A-D032-AA76C52028E4}"/>
              </a:ext>
            </a:extLst>
          </p:cNvPr>
          <p:cNvSpPr txBox="1"/>
          <p:nvPr/>
        </p:nvSpPr>
        <p:spPr>
          <a:xfrm>
            <a:off x="677525" y="1526251"/>
            <a:ext cx="8443337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Le categorie d’utente del test sono quasi tutti con simil fascia di età quindi i dati dovrebbero </a:t>
            </a:r>
          </a:p>
          <a:p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essere simili essendo della stessa generazione. </a:t>
            </a:r>
          </a:p>
          <a:p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12 utenti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it-IT" b="1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10 tra i 20 e i 35 anni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2 dai 35 in su</a:t>
            </a:r>
          </a:p>
          <a:p>
            <a:pPr lvl="1"/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lvl="1"/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Gli stessi utenti proveranno le due app con la medesima task.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lvl="2"/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	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71239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3">
          <a:extLst>
            <a:ext uri="{FF2B5EF4-FFF2-40B4-BE49-F238E27FC236}">
              <a16:creationId xmlns:a16="http://schemas.microsoft.com/office/drawing/2014/main" id="{6C7BD528-F80F-2F1C-11C3-E4AE9A3693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5" name="Google Shape;8815;p40">
            <a:extLst>
              <a:ext uri="{FF2B5EF4-FFF2-40B4-BE49-F238E27FC236}">
                <a16:creationId xmlns:a16="http://schemas.microsoft.com/office/drawing/2014/main" id="{4A068DA1-2923-04BF-CDAA-2A567743DB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Valutazione</a:t>
            </a:r>
            <a:br>
              <a:rPr lang="it-IT" dirty="0"/>
            </a:br>
            <a:br>
              <a:rPr lang="it-IT" dirty="0"/>
            </a:br>
            <a:r>
              <a:rPr lang="it-IT" dirty="0">
                <a:solidFill>
                  <a:schemeClr val="accent1"/>
                </a:solidFill>
              </a:rPr>
              <a:t>Preparazione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8816" name="Google Shape;8816;p40">
            <a:extLst>
              <a:ext uri="{FF2B5EF4-FFF2-40B4-BE49-F238E27FC236}">
                <a16:creationId xmlns:a16="http://schemas.microsoft.com/office/drawing/2014/main" id="{417EEC17-6EBD-541D-2AA9-3A4999A213D1}"/>
              </a:ext>
            </a:extLst>
          </p:cNvPr>
          <p:cNvGrpSpPr/>
          <p:nvPr/>
        </p:nvGrpSpPr>
        <p:grpSpPr>
          <a:xfrm>
            <a:off x="5825264" y="691880"/>
            <a:ext cx="1490178" cy="21378"/>
            <a:chOff x="2940000" y="3484425"/>
            <a:chExt cx="876575" cy="12575"/>
          </a:xfrm>
        </p:grpSpPr>
        <p:sp>
          <p:nvSpPr>
            <p:cNvPr id="8817" name="Google Shape;8817;p40">
              <a:extLst>
                <a:ext uri="{FF2B5EF4-FFF2-40B4-BE49-F238E27FC236}">
                  <a16:creationId xmlns:a16="http://schemas.microsoft.com/office/drawing/2014/main" id="{3C35F667-311D-70C6-A848-AEB46EC9C0AD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40">
              <a:extLst>
                <a:ext uri="{FF2B5EF4-FFF2-40B4-BE49-F238E27FC236}">
                  <a16:creationId xmlns:a16="http://schemas.microsoft.com/office/drawing/2014/main" id="{C7A81156-BE48-9727-85EB-4CEB1384490C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40">
              <a:extLst>
                <a:ext uri="{FF2B5EF4-FFF2-40B4-BE49-F238E27FC236}">
                  <a16:creationId xmlns:a16="http://schemas.microsoft.com/office/drawing/2014/main" id="{89EC30E2-D863-5978-2A37-A17D2609583F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40">
              <a:extLst>
                <a:ext uri="{FF2B5EF4-FFF2-40B4-BE49-F238E27FC236}">
                  <a16:creationId xmlns:a16="http://schemas.microsoft.com/office/drawing/2014/main" id="{8A9F3260-8253-46F7-D29C-C2BDE0A5D43F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1" name="Google Shape;8821;p40">
              <a:extLst>
                <a:ext uri="{FF2B5EF4-FFF2-40B4-BE49-F238E27FC236}">
                  <a16:creationId xmlns:a16="http://schemas.microsoft.com/office/drawing/2014/main" id="{AB2853D4-1406-40E7-3D8D-68752CADE29B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40">
              <a:extLst>
                <a:ext uri="{FF2B5EF4-FFF2-40B4-BE49-F238E27FC236}">
                  <a16:creationId xmlns:a16="http://schemas.microsoft.com/office/drawing/2014/main" id="{E87D2B1E-C4FE-1BEE-F955-1839D610F296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40">
              <a:extLst>
                <a:ext uri="{FF2B5EF4-FFF2-40B4-BE49-F238E27FC236}">
                  <a16:creationId xmlns:a16="http://schemas.microsoft.com/office/drawing/2014/main" id="{066535CF-54EA-A0A8-6E8C-F08034D3080C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40">
              <a:extLst>
                <a:ext uri="{FF2B5EF4-FFF2-40B4-BE49-F238E27FC236}">
                  <a16:creationId xmlns:a16="http://schemas.microsoft.com/office/drawing/2014/main" id="{C80BB677-9117-B51A-4422-505D0067D2FF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40">
              <a:extLst>
                <a:ext uri="{FF2B5EF4-FFF2-40B4-BE49-F238E27FC236}">
                  <a16:creationId xmlns:a16="http://schemas.microsoft.com/office/drawing/2014/main" id="{3C1FA717-1868-6C5C-2D96-1CDD7E36E82E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40">
              <a:extLst>
                <a:ext uri="{FF2B5EF4-FFF2-40B4-BE49-F238E27FC236}">
                  <a16:creationId xmlns:a16="http://schemas.microsoft.com/office/drawing/2014/main" id="{EABEEDA8-344E-799C-9F1B-B436FA95BD45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40">
              <a:extLst>
                <a:ext uri="{FF2B5EF4-FFF2-40B4-BE49-F238E27FC236}">
                  <a16:creationId xmlns:a16="http://schemas.microsoft.com/office/drawing/2014/main" id="{DA8646CB-FE0E-C4E9-7376-0E36B595B510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40">
              <a:extLst>
                <a:ext uri="{FF2B5EF4-FFF2-40B4-BE49-F238E27FC236}">
                  <a16:creationId xmlns:a16="http://schemas.microsoft.com/office/drawing/2014/main" id="{ACFBA4CC-593B-3178-9596-F48418400277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9" name="Google Shape;8829;p40">
            <a:extLst>
              <a:ext uri="{FF2B5EF4-FFF2-40B4-BE49-F238E27FC236}">
                <a16:creationId xmlns:a16="http://schemas.microsoft.com/office/drawing/2014/main" id="{3FBAFE97-F99A-EC44-4D63-07BE9FF2F6C9}"/>
              </a:ext>
            </a:extLst>
          </p:cNvPr>
          <p:cNvGrpSpPr/>
          <p:nvPr/>
        </p:nvGrpSpPr>
        <p:grpSpPr>
          <a:xfrm>
            <a:off x="1828558" y="691880"/>
            <a:ext cx="1490178" cy="21378"/>
            <a:chOff x="2940000" y="3484425"/>
            <a:chExt cx="876575" cy="12575"/>
          </a:xfrm>
        </p:grpSpPr>
        <p:sp>
          <p:nvSpPr>
            <p:cNvPr id="8830" name="Google Shape;8830;p40">
              <a:extLst>
                <a:ext uri="{FF2B5EF4-FFF2-40B4-BE49-F238E27FC236}">
                  <a16:creationId xmlns:a16="http://schemas.microsoft.com/office/drawing/2014/main" id="{7CF60FEB-8654-2EBA-255B-7CC73E6E6869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40">
              <a:extLst>
                <a:ext uri="{FF2B5EF4-FFF2-40B4-BE49-F238E27FC236}">
                  <a16:creationId xmlns:a16="http://schemas.microsoft.com/office/drawing/2014/main" id="{C43BEBF1-65B9-9A5A-8CDD-5FCBA96B3F7A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40">
              <a:extLst>
                <a:ext uri="{FF2B5EF4-FFF2-40B4-BE49-F238E27FC236}">
                  <a16:creationId xmlns:a16="http://schemas.microsoft.com/office/drawing/2014/main" id="{6B0C592F-4620-97DA-0716-1BB4DA64AE16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40">
              <a:extLst>
                <a:ext uri="{FF2B5EF4-FFF2-40B4-BE49-F238E27FC236}">
                  <a16:creationId xmlns:a16="http://schemas.microsoft.com/office/drawing/2014/main" id="{4BC9A216-EF03-AFA2-EB26-81B0D0811824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40">
              <a:extLst>
                <a:ext uri="{FF2B5EF4-FFF2-40B4-BE49-F238E27FC236}">
                  <a16:creationId xmlns:a16="http://schemas.microsoft.com/office/drawing/2014/main" id="{B06E3639-190D-2704-33BD-3FAF6AD5C36A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40">
              <a:extLst>
                <a:ext uri="{FF2B5EF4-FFF2-40B4-BE49-F238E27FC236}">
                  <a16:creationId xmlns:a16="http://schemas.microsoft.com/office/drawing/2014/main" id="{5CEA5D5A-D558-A9E9-F235-68867D40DC0C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40">
              <a:extLst>
                <a:ext uri="{FF2B5EF4-FFF2-40B4-BE49-F238E27FC236}">
                  <a16:creationId xmlns:a16="http://schemas.microsoft.com/office/drawing/2014/main" id="{1A374336-7D3E-E044-A514-F9F412A581C2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40">
              <a:extLst>
                <a:ext uri="{FF2B5EF4-FFF2-40B4-BE49-F238E27FC236}">
                  <a16:creationId xmlns:a16="http://schemas.microsoft.com/office/drawing/2014/main" id="{2BA15E6E-DA6F-FBC3-276E-28DEAEFB1D59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40">
              <a:extLst>
                <a:ext uri="{FF2B5EF4-FFF2-40B4-BE49-F238E27FC236}">
                  <a16:creationId xmlns:a16="http://schemas.microsoft.com/office/drawing/2014/main" id="{4DF31CD1-C8EA-BB4C-FEFC-B22CD5944079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40">
              <a:extLst>
                <a:ext uri="{FF2B5EF4-FFF2-40B4-BE49-F238E27FC236}">
                  <a16:creationId xmlns:a16="http://schemas.microsoft.com/office/drawing/2014/main" id="{A5D706E6-A66A-8575-7DF2-C32D1C209EC3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40">
              <a:extLst>
                <a:ext uri="{FF2B5EF4-FFF2-40B4-BE49-F238E27FC236}">
                  <a16:creationId xmlns:a16="http://schemas.microsoft.com/office/drawing/2014/main" id="{9C75AA1B-582B-B847-0E28-A6B16B57B85E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40">
              <a:extLst>
                <a:ext uri="{FF2B5EF4-FFF2-40B4-BE49-F238E27FC236}">
                  <a16:creationId xmlns:a16="http://schemas.microsoft.com/office/drawing/2014/main" id="{A16D1C95-B22E-2541-7072-004CB8746698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9" name="Google Shape;8879;p40">
            <a:extLst>
              <a:ext uri="{FF2B5EF4-FFF2-40B4-BE49-F238E27FC236}">
                <a16:creationId xmlns:a16="http://schemas.microsoft.com/office/drawing/2014/main" id="{2D0A0CF1-A1ED-1D2A-A65F-DE22A440C0D0}"/>
              </a:ext>
            </a:extLst>
          </p:cNvPr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54C570C-7B98-E1A9-A7F5-27E0F4E6BE26}"/>
              </a:ext>
            </a:extLst>
          </p:cNvPr>
          <p:cNvSpPr txBox="1"/>
          <p:nvPr/>
        </p:nvSpPr>
        <p:spPr>
          <a:xfrm>
            <a:off x="834613" y="1914860"/>
            <a:ext cx="74747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Obiettivo </a:t>
            </a: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: valutare </a:t>
            </a:r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l’usabilità</a:t>
            </a: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 di Hearmony paragonandola con Spotify.</a:t>
            </a:r>
          </a:p>
          <a:p>
            <a:pPr lvl="1"/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Condizioni iniziali: </a:t>
            </a: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Applicazione installata nel dispositivo.</a:t>
            </a:r>
          </a:p>
          <a:p>
            <a:pPr lvl="1"/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Task: </a:t>
            </a: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Registrarsi e accedere all’applicazione, cercare e avviare un audio tra quelli offerti. La ricerca dovrà essere effettuata tramite l’esplorazione delle raccolte e con la barra di ricerca.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it-IT" b="1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Formazione</a:t>
            </a: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: presentazione preliminare dell’app.</a:t>
            </a:r>
            <a:endParaRPr lang="it-IT" b="1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lvl="2"/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	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7257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3">
          <a:extLst>
            <a:ext uri="{FF2B5EF4-FFF2-40B4-BE49-F238E27FC236}">
              <a16:creationId xmlns:a16="http://schemas.microsoft.com/office/drawing/2014/main" id="{3C824057-1282-44AA-EAD9-415F749B5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5" name="Google Shape;8815;p40">
            <a:extLst>
              <a:ext uri="{FF2B5EF4-FFF2-40B4-BE49-F238E27FC236}">
                <a16:creationId xmlns:a16="http://schemas.microsoft.com/office/drawing/2014/main" id="{3684C56F-B8BB-2A5D-D94A-6DE3400DDA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Valutazione</a:t>
            </a:r>
            <a:br>
              <a:rPr lang="it-IT" dirty="0"/>
            </a:br>
            <a:br>
              <a:rPr lang="it-IT" dirty="0"/>
            </a:br>
            <a:r>
              <a:rPr lang="it-IT" dirty="0">
                <a:solidFill>
                  <a:schemeClr val="accent1"/>
                </a:solidFill>
              </a:rPr>
              <a:t>Svolgimento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8816" name="Google Shape;8816;p40">
            <a:extLst>
              <a:ext uri="{FF2B5EF4-FFF2-40B4-BE49-F238E27FC236}">
                <a16:creationId xmlns:a16="http://schemas.microsoft.com/office/drawing/2014/main" id="{FBBE0622-6DF5-0B84-76DC-908B35D51FE7}"/>
              </a:ext>
            </a:extLst>
          </p:cNvPr>
          <p:cNvGrpSpPr/>
          <p:nvPr/>
        </p:nvGrpSpPr>
        <p:grpSpPr>
          <a:xfrm>
            <a:off x="5825264" y="691880"/>
            <a:ext cx="1490178" cy="21378"/>
            <a:chOff x="2940000" y="3484425"/>
            <a:chExt cx="876575" cy="12575"/>
          </a:xfrm>
        </p:grpSpPr>
        <p:sp>
          <p:nvSpPr>
            <p:cNvPr id="8817" name="Google Shape;8817;p40">
              <a:extLst>
                <a:ext uri="{FF2B5EF4-FFF2-40B4-BE49-F238E27FC236}">
                  <a16:creationId xmlns:a16="http://schemas.microsoft.com/office/drawing/2014/main" id="{B639F88C-A9CA-C168-61A6-60DF8A986C5B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40">
              <a:extLst>
                <a:ext uri="{FF2B5EF4-FFF2-40B4-BE49-F238E27FC236}">
                  <a16:creationId xmlns:a16="http://schemas.microsoft.com/office/drawing/2014/main" id="{B49038E0-16E1-AEB7-B42C-26B7CCB347A6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40">
              <a:extLst>
                <a:ext uri="{FF2B5EF4-FFF2-40B4-BE49-F238E27FC236}">
                  <a16:creationId xmlns:a16="http://schemas.microsoft.com/office/drawing/2014/main" id="{69E5BB24-9BFA-E68E-2B08-0F357EC3FEE1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40">
              <a:extLst>
                <a:ext uri="{FF2B5EF4-FFF2-40B4-BE49-F238E27FC236}">
                  <a16:creationId xmlns:a16="http://schemas.microsoft.com/office/drawing/2014/main" id="{52D9E4B6-35E1-1905-556E-C27987B841E3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1" name="Google Shape;8821;p40">
              <a:extLst>
                <a:ext uri="{FF2B5EF4-FFF2-40B4-BE49-F238E27FC236}">
                  <a16:creationId xmlns:a16="http://schemas.microsoft.com/office/drawing/2014/main" id="{0CB431E0-8CA7-84E9-C429-C807C4F1E610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40">
              <a:extLst>
                <a:ext uri="{FF2B5EF4-FFF2-40B4-BE49-F238E27FC236}">
                  <a16:creationId xmlns:a16="http://schemas.microsoft.com/office/drawing/2014/main" id="{DD0AEEE9-CBC1-BEAE-1DF0-6F081CB1A16E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40">
              <a:extLst>
                <a:ext uri="{FF2B5EF4-FFF2-40B4-BE49-F238E27FC236}">
                  <a16:creationId xmlns:a16="http://schemas.microsoft.com/office/drawing/2014/main" id="{ED4339E3-4C45-4FBC-B936-B1CF8C97F4A5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40">
              <a:extLst>
                <a:ext uri="{FF2B5EF4-FFF2-40B4-BE49-F238E27FC236}">
                  <a16:creationId xmlns:a16="http://schemas.microsoft.com/office/drawing/2014/main" id="{9CCDF302-0206-F0CC-52E1-17D46EBB6C1B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40">
              <a:extLst>
                <a:ext uri="{FF2B5EF4-FFF2-40B4-BE49-F238E27FC236}">
                  <a16:creationId xmlns:a16="http://schemas.microsoft.com/office/drawing/2014/main" id="{61EBF524-4CA5-695B-4D69-E3C77813D1A6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40">
              <a:extLst>
                <a:ext uri="{FF2B5EF4-FFF2-40B4-BE49-F238E27FC236}">
                  <a16:creationId xmlns:a16="http://schemas.microsoft.com/office/drawing/2014/main" id="{F5741D91-2E92-FE49-0E2A-443799E2393E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40">
              <a:extLst>
                <a:ext uri="{FF2B5EF4-FFF2-40B4-BE49-F238E27FC236}">
                  <a16:creationId xmlns:a16="http://schemas.microsoft.com/office/drawing/2014/main" id="{8DA0F879-3C17-BE66-6C7C-3334D309AA7C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40">
              <a:extLst>
                <a:ext uri="{FF2B5EF4-FFF2-40B4-BE49-F238E27FC236}">
                  <a16:creationId xmlns:a16="http://schemas.microsoft.com/office/drawing/2014/main" id="{4800E66F-854E-70AF-E23B-A3267AED43AD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9" name="Google Shape;8829;p40">
            <a:extLst>
              <a:ext uri="{FF2B5EF4-FFF2-40B4-BE49-F238E27FC236}">
                <a16:creationId xmlns:a16="http://schemas.microsoft.com/office/drawing/2014/main" id="{2D4B3FA3-51D2-C6E4-69AC-C0426B721D77}"/>
              </a:ext>
            </a:extLst>
          </p:cNvPr>
          <p:cNvGrpSpPr/>
          <p:nvPr/>
        </p:nvGrpSpPr>
        <p:grpSpPr>
          <a:xfrm>
            <a:off x="1828558" y="691880"/>
            <a:ext cx="1490178" cy="21378"/>
            <a:chOff x="2940000" y="3484425"/>
            <a:chExt cx="876575" cy="12575"/>
          </a:xfrm>
        </p:grpSpPr>
        <p:sp>
          <p:nvSpPr>
            <p:cNvPr id="8830" name="Google Shape;8830;p40">
              <a:extLst>
                <a:ext uri="{FF2B5EF4-FFF2-40B4-BE49-F238E27FC236}">
                  <a16:creationId xmlns:a16="http://schemas.microsoft.com/office/drawing/2014/main" id="{4F2424FD-4F65-CAB9-2F8D-53CEEC96175F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40">
              <a:extLst>
                <a:ext uri="{FF2B5EF4-FFF2-40B4-BE49-F238E27FC236}">
                  <a16:creationId xmlns:a16="http://schemas.microsoft.com/office/drawing/2014/main" id="{39BABCC7-8716-FF02-D9BF-B78EB1264945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40">
              <a:extLst>
                <a:ext uri="{FF2B5EF4-FFF2-40B4-BE49-F238E27FC236}">
                  <a16:creationId xmlns:a16="http://schemas.microsoft.com/office/drawing/2014/main" id="{0C59BA20-0C66-168C-C545-045BD67DF082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40">
              <a:extLst>
                <a:ext uri="{FF2B5EF4-FFF2-40B4-BE49-F238E27FC236}">
                  <a16:creationId xmlns:a16="http://schemas.microsoft.com/office/drawing/2014/main" id="{40D68E0A-DFF5-0F92-4FD7-DABDF5E6876A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40">
              <a:extLst>
                <a:ext uri="{FF2B5EF4-FFF2-40B4-BE49-F238E27FC236}">
                  <a16:creationId xmlns:a16="http://schemas.microsoft.com/office/drawing/2014/main" id="{230131B4-E40E-7FFF-E8AB-006EAB50AE03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40">
              <a:extLst>
                <a:ext uri="{FF2B5EF4-FFF2-40B4-BE49-F238E27FC236}">
                  <a16:creationId xmlns:a16="http://schemas.microsoft.com/office/drawing/2014/main" id="{CCF13DD7-0E47-5F4E-1432-8FEF23FC6785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40">
              <a:extLst>
                <a:ext uri="{FF2B5EF4-FFF2-40B4-BE49-F238E27FC236}">
                  <a16:creationId xmlns:a16="http://schemas.microsoft.com/office/drawing/2014/main" id="{80060E51-606F-CCA3-FED7-295B0C99CC97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40">
              <a:extLst>
                <a:ext uri="{FF2B5EF4-FFF2-40B4-BE49-F238E27FC236}">
                  <a16:creationId xmlns:a16="http://schemas.microsoft.com/office/drawing/2014/main" id="{4FE65773-C8D2-9AF2-8519-1F1454290BD3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40">
              <a:extLst>
                <a:ext uri="{FF2B5EF4-FFF2-40B4-BE49-F238E27FC236}">
                  <a16:creationId xmlns:a16="http://schemas.microsoft.com/office/drawing/2014/main" id="{81050280-3C5C-C65B-4358-9B9878673C22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40">
              <a:extLst>
                <a:ext uri="{FF2B5EF4-FFF2-40B4-BE49-F238E27FC236}">
                  <a16:creationId xmlns:a16="http://schemas.microsoft.com/office/drawing/2014/main" id="{0E78B33A-18CA-2AA0-E48F-6BCAA2EFBEEE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40">
              <a:extLst>
                <a:ext uri="{FF2B5EF4-FFF2-40B4-BE49-F238E27FC236}">
                  <a16:creationId xmlns:a16="http://schemas.microsoft.com/office/drawing/2014/main" id="{4BE7C02A-1F86-6D58-973E-4F8EEAAE22E3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40">
              <a:extLst>
                <a:ext uri="{FF2B5EF4-FFF2-40B4-BE49-F238E27FC236}">
                  <a16:creationId xmlns:a16="http://schemas.microsoft.com/office/drawing/2014/main" id="{4AF6FC6F-84F5-5390-4CEC-CC29C76834DE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9" name="Google Shape;8879;p40">
            <a:extLst>
              <a:ext uri="{FF2B5EF4-FFF2-40B4-BE49-F238E27FC236}">
                <a16:creationId xmlns:a16="http://schemas.microsoft.com/office/drawing/2014/main" id="{3A1E8B75-3227-3F51-2F47-F4053F86FB73}"/>
              </a:ext>
            </a:extLst>
          </p:cNvPr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70A116D-1AC7-5348-2264-98C4064E12DF}"/>
              </a:ext>
            </a:extLst>
          </p:cNvPr>
          <p:cNvSpPr txBox="1"/>
          <p:nvPr/>
        </p:nvSpPr>
        <p:spPr>
          <a:xfrm>
            <a:off x="862425" y="1734575"/>
            <a:ext cx="747477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Modalità </a:t>
            </a:r>
            <a:r>
              <a:rPr lang="it-IT" b="1" dirty="0" err="1">
                <a:latin typeface="Poppins Light" panose="00000400000000000000" pitchFamily="2" charset="0"/>
                <a:cs typeface="Poppins Light" panose="00000400000000000000" pitchFamily="2" charset="0"/>
              </a:rPr>
              <a:t>within</a:t>
            </a:r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 </a:t>
            </a:r>
            <a:r>
              <a:rPr lang="it-IT" b="1" dirty="0" err="1">
                <a:latin typeface="Poppins Light" panose="00000400000000000000" pitchFamily="2" charset="0"/>
                <a:cs typeface="Poppins Light" panose="00000400000000000000" pitchFamily="2" charset="0"/>
              </a:rPr>
              <a:t>subjects</a:t>
            </a: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, alternando ovviamente la somministrazione dell’app tra le due, tra i diversi utenti. 	</a:t>
            </a:r>
          </a:p>
          <a:p>
            <a:pPr lvl="4"/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lvl="4"/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lvl="4"/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Il questionario verrà compilato </a:t>
            </a:r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subito dopo la fine </a:t>
            </a: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del test. </a:t>
            </a:r>
          </a:p>
          <a:p>
            <a:pPr lvl="4"/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lvl="4"/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lvl="4"/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Dentro il questionario vi sono varie domande per avere un </a:t>
            </a:r>
            <a:r>
              <a:rPr lang="it-IT" b="1" dirty="0">
                <a:latin typeface="Poppins Light" panose="00000400000000000000" pitchFamily="2" charset="0"/>
                <a:cs typeface="Poppins Light" panose="00000400000000000000" pitchFamily="2" charset="0"/>
              </a:rPr>
              <a:t>feedback</a:t>
            </a:r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 più diretto, anche se non valutabili a livello quantitativo. </a:t>
            </a:r>
          </a:p>
          <a:p>
            <a:pPr lvl="4"/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lvl="4"/>
            <a:r>
              <a:rPr lang="it-IT" dirty="0">
                <a:latin typeface="Poppins Light" panose="00000400000000000000" pitchFamily="2" charset="0"/>
                <a:cs typeface="Poppins Light" panose="00000400000000000000" pitchFamily="2" charset="0"/>
              </a:rPr>
              <a:t>Verranno inserite sia nel quiz per Spotify, sia per Hearmony per capire in cosa pecca l’una dall’altra e per aggiornamenti futuri.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385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3">
          <a:extLst>
            <a:ext uri="{FF2B5EF4-FFF2-40B4-BE49-F238E27FC236}">
              <a16:creationId xmlns:a16="http://schemas.microsoft.com/office/drawing/2014/main" id="{C933AAC4-F1F3-7AF9-B2C5-F270FA1AF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5" name="Google Shape;8815;p40">
            <a:extLst>
              <a:ext uri="{FF2B5EF4-FFF2-40B4-BE49-F238E27FC236}">
                <a16:creationId xmlns:a16="http://schemas.microsoft.com/office/drawing/2014/main" id="{56D97E18-C0AE-5590-6E78-86F3D51771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28512" y="452780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Valutazione</a:t>
            </a:r>
            <a:br>
              <a:rPr lang="it-IT" dirty="0"/>
            </a:br>
            <a:r>
              <a:rPr lang="it-IT" dirty="0">
                <a:solidFill>
                  <a:schemeClr val="accent1"/>
                </a:solidFill>
              </a:rPr>
              <a:t>Analisi dati raccolti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8816" name="Google Shape;8816;p40">
            <a:extLst>
              <a:ext uri="{FF2B5EF4-FFF2-40B4-BE49-F238E27FC236}">
                <a16:creationId xmlns:a16="http://schemas.microsoft.com/office/drawing/2014/main" id="{29506681-28E0-0331-0B3D-5507B357FB7A}"/>
              </a:ext>
            </a:extLst>
          </p:cNvPr>
          <p:cNvGrpSpPr/>
          <p:nvPr/>
        </p:nvGrpSpPr>
        <p:grpSpPr>
          <a:xfrm>
            <a:off x="5825264" y="691880"/>
            <a:ext cx="1490178" cy="21378"/>
            <a:chOff x="2940000" y="3484425"/>
            <a:chExt cx="876575" cy="12575"/>
          </a:xfrm>
        </p:grpSpPr>
        <p:sp>
          <p:nvSpPr>
            <p:cNvPr id="8817" name="Google Shape;8817;p40">
              <a:extLst>
                <a:ext uri="{FF2B5EF4-FFF2-40B4-BE49-F238E27FC236}">
                  <a16:creationId xmlns:a16="http://schemas.microsoft.com/office/drawing/2014/main" id="{49142B33-3B28-5650-1720-A111F6FF741E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40">
              <a:extLst>
                <a:ext uri="{FF2B5EF4-FFF2-40B4-BE49-F238E27FC236}">
                  <a16:creationId xmlns:a16="http://schemas.microsoft.com/office/drawing/2014/main" id="{F52B65FA-C8D1-1FF5-86C6-422090270A7A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40">
              <a:extLst>
                <a:ext uri="{FF2B5EF4-FFF2-40B4-BE49-F238E27FC236}">
                  <a16:creationId xmlns:a16="http://schemas.microsoft.com/office/drawing/2014/main" id="{9FCAE466-88FA-07BF-4D52-EB1EB1FE81D7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40">
              <a:extLst>
                <a:ext uri="{FF2B5EF4-FFF2-40B4-BE49-F238E27FC236}">
                  <a16:creationId xmlns:a16="http://schemas.microsoft.com/office/drawing/2014/main" id="{0CF32477-E7C7-C69B-617B-3345FA373CB5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1" name="Google Shape;8821;p40">
              <a:extLst>
                <a:ext uri="{FF2B5EF4-FFF2-40B4-BE49-F238E27FC236}">
                  <a16:creationId xmlns:a16="http://schemas.microsoft.com/office/drawing/2014/main" id="{BA1A891B-4794-CD86-2746-25E401DC3DDD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40">
              <a:extLst>
                <a:ext uri="{FF2B5EF4-FFF2-40B4-BE49-F238E27FC236}">
                  <a16:creationId xmlns:a16="http://schemas.microsoft.com/office/drawing/2014/main" id="{257D8F5C-43F2-D979-ECAE-3A04F44ACC7D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40">
              <a:extLst>
                <a:ext uri="{FF2B5EF4-FFF2-40B4-BE49-F238E27FC236}">
                  <a16:creationId xmlns:a16="http://schemas.microsoft.com/office/drawing/2014/main" id="{827B5E11-625E-52FA-D551-BD8DB4F9F9F3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40">
              <a:extLst>
                <a:ext uri="{FF2B5EF4-FFF2-40B4-BE49-F238E27FC236}">
                  <a16:creationId xmlns:a16="http://schemas.microsoft.com/office/drawing/2014/main" id="{63857E97-1134-BA5C-F0F7-82C94DF9B8D5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40">
              <a:extLst>
                <a:ext uri="{FF2B5EF4-FFF2-40B4-BE49-F238E27FC236}">
                  <a16:creationId xmlns:a16="http://schemas.microsoft.com/office/drawing/2014/main" id="{58C88E45-5E39-A770-5E10-E1D70E976D42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40">
              <a:extLst>
                <a:ext uri="{FF2B5EF4-FFF2-40B4-BE49-F238E27FC236}">
                  <a16:creationId xmlns:a16="http://schemas.microsoft.com/office/drawing/2014/main" id="{6EB08366-348D-4724-32CF-31352DD07CC7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40">
              <a:extLst>
                <a:ext uri="{FF2B5EF4-FFF2-40B4-BE49-F238E27FC236}">
                  <a16:creationId xmlns:a16="http://schemas.microsoft.com/office/drawing/2014/main" id="{46B4B10C-C61B-E506-CEF5-8BEF4C59AB24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40">
              <a:extLst>
                <a:ext uri="{FF2B5EF4-FFF2-40B4-BE49-F238E27FC236}">
                  <a16:creationId xmlns:a16="http://schemas.microsoft.com/office/drawing/2014/main" id="{5D6D3F3F-C0C0-7FC7-3E0D-B847A518CB1D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9" name="Google Shape;8829;p40">
            <a:extLst>
              <a:ext uri="{FF2B5EF4-FFF2-40B4-BE49-F238E27FC236}">
                <a16:creationId xmlns:a16="http://schemas.microsoft.com/office/drawing/2014/main" id="{8D3574EE-3DE0-53B2-6621-97F9084AEE95}"/>
              </a:ext>
            </a:extLst>
          </p:cNvPr>
          <p:cNvGrpSpPr/>
          <p:nvPr/>
        </p:nvGrpSpPr>
        <p:grpSpPr>
          <a:xfrm>
            <a:off x="1828558" y="691880"/>
            <a:ext cx="1490178" cy="21378"/>
            <a:chOff x="2940000" y="3484425"/>
            <a:chExt cx="876575" cy="12575"/>
          </a:xfrm>
        </p:grpSpPr>
        <p:sp>
          <p:nvSpPr>
            <p:cNvPr id="8830" name="Google Shape;8830;p40">
              <a:extLst>
                <a:ext uri="{FF2B5EF4-FFF2-40B4-BE49-F238E27FC236}">
                  <a16:creationId xmlns:a16="http://schemas.microsoft.com/office/drawing/2014/main" id="{4F8A1491-AC87-2C5C-5A2D-AD781121BA5A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40">
              <a:extLst>
                <a:ext uri="{FF2B5EF4-FFF2-40B4-BE49-F238E27FC236}">
                  <a16:creationId xmlns:a16="http://schemas.microsoft.com/office/drawing/2014/main" id="{49C7CC2A-07C0-2A50-BE40-BF25BCDF340B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40">
              <a:extLst>
                <a:ext uri="{FF2B5EF4-FFF2-40B4-BE49-F238E27FC236}">
                  <a16:creationId xmlns:a16="http://schemas.microsoft.com/office/drawing/2014/main" id="{D3B08CCF-7CBB-03D1-C19C-ADAC44F9E1E4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40">
              <a:extLst>
                <a:ext uri="{FF2B5EF4-FFF2-40B4-BE49-F238E27FC236}">
                  <a16:creationId xmlns:a16="http://schemas.microsoft.com/office/drawing/2014/main" id="{19261319-0B98-AC1E-22B2-C2B8D40566BA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40">
              <a:extLst>
                <a:ext uri="{FF2B5EF4-FFF2-40B4-BE49-F238E27FC236}">
                  <a16:creationId xmlns:a16="http://schemas.microsoft.com/office/drawing/2014/main" id="{3A249845-573C-EB9D-8E12-C391FABF00EE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40">
              <a:extLst>
                <a:ext uri="{FF2B5EF4-FFF2-40B4-BE49-F238E27FC236}">
                  <a16:creationId xmlns:a16="http://schemas.microsoft.com/office/drawing/2014/main" id="{C31457D9-B896-FB47-6DDB-C0098DDD022C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40">
              <a:extLst>
                <a:ext uri="{FF2B5EF4-FFF2-40B4-BE49-F238E27FC236}">
                  <a16:creationId xmlns:a16="http://schemas.microsoft.com/office/drawing/2014/main" id="{B975C69F-98F4-0FF8-8696-1BF0815CEEAB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40">
              <a:extLst>
                <a:ext uri="{FF2B5EF4-FFF2-40B4-BE49-F238E27FC236}">
                  <a16:creationId xmlns:a16="http://schemas.microsoft.com/office/drawing/2014/main" id="{CEE0D95A-0DF5-CC6F-5A33-3C1B75EF1B12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40">
              <a:extLst>
                <a:ext uri="{FF2B5EF4-FFF2-40B4-BE49-F238E27FC236}">
                  <a16:creationId xmlns:a16="http://schemas.microsoft.com/office/drawing/2014/main" id="{11AD3EE2-3806-CF52-DE86-7B8AAF0D5D73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40">
              <a:extLst>
                <a:ext uri="{FF2B5EF4-FFF2-40B4-BE49-F238E27FC236}">
                  <a16:creationId xmlns:a16="http://schemas.microsoft.com/office/drawing/2014/main" id="{4E595FA0-DDE9-008C-FDF7-24D1A5DBD9E7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40">
              <a:extLst>
                <a:ext uri="{FF2B5EF4-FFF2-40B4-BE49-F238E27FC236}">
                  <a16:creationId xmlns:a16="http://schemas.microsoft.com/office/drawing/2014/main" id="{3FD352F9-0318-112C-0EA3-9E00C458F9A0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40">
              <a:extLst>
                <a:ext uri="{FF2B5EF4-FFF2-40B4-BE49-F238E27FC236}">
                  <a16:creationId xmlns:a16="http://schemas.microsoft.com/office/drawing/2014/main" id="{0E4DFE3D-0759-D5D7-F3DC-728C895FBA77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9" name="Google Shape;8879;p40">
            <a:extLst>
              <a:ext uri="{FF2B5EF4-FFF2-40B4-BE49-F238E27FC236}">
                <a16:creationId xmlns:a16="http://schemas.microsoft.com/office/drawing/2014/main" id="{7F0A2ABA-3296-84B4-165C-B6331D4883F5}"/>
              </a:ext>
            </a:extLst>
          </p:cNvPr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F585D19-A1D5-C743-4E10-1B6860420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183" y="1345326"/>
            <a:ext cx="6793554" cy="320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3022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3">
          <a:extLst>
            <a:ext uri="{FF2B5EF4-FFF2-40B4-BE49-F238E27FC236}">
              <a16:creationId xmlns:a16="http://schemas.microsoft.com/office/drawing/2014/main" id="{46408616-E5AB-C51F-476D-54D39F9AD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9" name="Google Shape;8879;p40">
            <a:extLst>
              <a:ext uri="{FF2B5EF4-FFF2-40B4-BE49-F238E27FC236}">
                <a16:creationId xmlns:a16="http://schemas.microsoft.com/office/drawing/2014/main" id="{FB7CA6B2-5A27-14FB-BCAF-DDEFC8CDFED4}"/>
              </a:ext>
            </a:extLst>
          </p:cNvPr>
          <p:cNvSpPr/>
          <p:nvPr/>
        </p:nvSpPr>
        <p:spPr>
          <a:xfrm>
            <a:off x="4018712" y="4571000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15AC2A01-1717-DEFC-DD5F-E50EFA882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65" y="544426"/>
            <a:ext cx="7254869" cy="3276884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A684D05-139B-BAAD-E513-5BA499B93360}"/>
              </a:ext>
            </a:extLst>
          </p:cNvPr>
          <p:cNvSpPr txBox="1"/>
          <p:nvPr/>
        </p:nvSpPr>
        <p:spPr>
          <a:xfrm>
            <a:off x="1044177" y="4160603"/>
            <a:ext cx="51523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>
                <a:latin typeface="Poppins" panose="00000500000000000000" pitchFamily="2" charset="0"/>
                <a:cs typeface="Poppins" panose="00000500000000000000" pitchFamily="2" charset="0"/>
              </a:rPr>
              <a:t>Hearmony ha uno score </a:t>
            </a:r>
            <a:r>
              <a:rPr lang="it-IT" sz="1600" b="1" dirty="0">
                <a:latin typeface="Poppins" panose="00000500000000000000" pitchFamily="2" charset="0"/>
                <a:cs typeface="Poppins" panose="00000500000000000000" pitchFamily="2" charset="0"/>
              </a:rPr>
              <a:t>B </a:t>
            </a:r>
            <a:r>
              <a:rPr lang="it-IT" sz="1600" dirty="0">
                <a:latin typeface="Poppins" panose="00000500000000000000" pitchFamily="2" charset="0"/>
                <a:cs typeface="Poppins" panose="00000500000000000000" pitchFamily="2" charset="0"/>
              </a:rPr>
              <a:t>nella SUS score range.</a:t>
            </a:r>
          </a:p>
        </p:txBody>
      </p:sp>
    </p:spTree>
    <p:extLst>
      <p:ext uri="{BB962C8B-B14F-4D97-AF65-F5344CB8AC3E}">
        <p14:creationId xmlns:p14="http://schemas.microsoft.com/office/powerpoint/2010/main" val="3547976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3">
          <a:extLst>
            <a:ext uri="{FF2B5EF4-FFF2-40B4-BE49-F238E27FC236}">
              <a16:creationId xmlns:a16="http://schemas.microsoft.com/office/drawing/2014/main" id="{3144C590-6AC6-1644-870D-8ED61E43E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5" name="Google Shape;8815;p40">
            <a:extLst>
              <a:ext uri="{FF2B5EF4-FFF2-40B4-BE49-F238E27FC236}">
                <a16:creationId xmlns:a16="http://schemas.microsoft.com/office/drawing/2014/main" id="{143A8F6B-7298-02AB-EB1F-B1DEED533A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28512" y="452780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Valutazione</a:t>
            </a:r>
            <a:br>
              <a:rPr lang="it-IT" sz="2400" dirty="0"/>
            </a:br>
            <a:br>
              <a:rPr lang="it-IT" dirty="0"/>
            </a:br>
            <a:r>
              <a:rPr lang="it-IT" dirty="0">
                <a:solidFill>
                  <a:schemeClr val="accent1"/>
                </a:solidFill>
              </a:rPr>
              <a:t>Formule utilizzate 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8816" name="Google Shape;8816;p40">
            <a:extLst>
              <a:ext uri="{FF2B5EF4-FFF2-40B4-BE49-F238E27FC236}">
                <a16:creationId xmlns:a16="http://schemas.microsoft.com/office/drawing/2014/main" id="{702F5227-AA42-F727-A3C4-A6E2099536BE}"/>
              </a:ext>
            </a:extLst>
          </p:cNvPr>
          <p:cNvGrpSpPr/>
          <p:nvPr/>
        </p:nvGrpSpPr>
        <p:grpSpPr>
          <a:xfrm>
            <a:off x="5825264" y="691880"/>
            <a:ext cx="1490178" cy="21378"/>
            <a:chOff x="2940000" y="3484425"/>
            <a:chExt cx="876575" cy="12575"/>
          </a:xfrm>
        </p:grpSpPr>
        <p:sp>
          <p:nvSpPr>
            <p:cNvPr id="8817" name="Google Shape;8817;p40">
              <a:extLst>
                <a:ext uri="{FF2B5EF4-FFF2-40B4-BE49-F238E27FC236}">
                  <a16:creationId xmlns:a16="http://schemas.microsoft.com/office/drawing/2014/main" id="{EB5976D4-A266-32C1-E01A-C9C7D4A68537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40">
              <a:extLst>
                <a:ext uri="{FF2B5EF4-FFF2-40B4-BE49-F238E27FC236}">
                  <a16:creationId xmlns:a16="http://schemas.microsoft.com/office/drawing/2014/main" id="{A69DB69A-3B40-AC01-D476-264C483061B7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40">
              <a:extLst>
                <a:ext uri="{FF2B5EF4-FFF2-40B4-BE49-F238E27FC236}">
                  <a16:creationId xmlns:a16="http://schemas.microsoft.com/office/drawing/2014/main" id="{0A2D0DB5-1FBB-BCDC-FE0C-FBC3E7E6C22F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40">
              <a:extLst>
                <a:ext uri="{FF2B5EF4-FFF2-40B4-BE49-F238E27FC236}">
                  <a16:creationId xmlns:a16="http://schemas.microsoft.com/office/drawing/2014/main" id="{FA511822-AAC0-2304-E50D-EF5411497D06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1" name="Google Shape;8821;p40">
              <a:extLst>
                <a:ext uri="{FF2B5EF4-FFF2-40B4-BE49-F238E27FC236}">
                  <a16:creationId xmlns:a16="http://schemas.microsoft.com/office/drawing/2014/main" id="{2AA01401-F79A-C46B-0387-26B0C6FB0683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40">
              <a:extLst>
                <a:ext uri="{FF2B5EF4-FFF2-40B4-BE49-F238E27FC236}">
                  <a16:creationId xmlns:a16="http://schemas.microsoft.com/office/drawing/2014/main" id="{F1B07D50-92EC-DCBC-C1FC-A0361F69B55A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40">
              <a:extLst>
                <a:ext uri="{FF2B5EF4-FFF2-40B4-BE49-F238E27FC236}">
                  <a16:creationId xmlns:a16="http://schemas.microsoft.com/office/drawing/2014/main" id="{F1EFC1C2-B244-F275-6FFD-900D83412C3F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40">
              <a:extLst>
                <a:ext uri="{FF2B5EF4-FFF2-40B4-BE49-F238E27FC236}">
                  <a16:creationId xmlns:a16="http://schemas.microsoft.com/office/drawing/2014/main" id="{C511B2F0-9A14-36FA-DDA5-E24F49727846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40">
              <a:extLst>
                <a:ext uri="{FF2B5EF4-FFF2-40B4-BE49-F238E27FC236}">
                  <a16:creationId xmlns:a16="http://schemas.microsoft.com/office/drawing/2014/main" id="{3495A870-2A78-5761-6803-3E1BB92C4EE8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40">
              <a:extLst>
                <a:ext uri="{FF2B5EF4-FFF2-40B4-BE49-F238E27FC236}">
                  <a16:creationId xmlns:a16="http://schemas.microsoft.com/office/drawing/2014/main" id="{29131B48-C2AD-8399-5B0A-923B0C551A17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40">
              <a:extLst>
                <a:ext uri="{FF2B5EF4-FFF2-40B4-BE49-F238E27FC236}">
                  <a16:creationId xmlns:a16="http://schemas.microsoft.com/office/drawing/2014/main" id="{97E94548-4037-80C3-340F-DB172898C5D9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40">
              <a:extLst>
                <a:ext uri="{FF2B5EF4-FFF2-40B4-BE49-F238E27FC236}">
                  <a16:creationId xmlns:a16="http://schemas.microsoft.com/office/drawing/2014/main" id="{E58371B1-DAF1-5793-9CBE-CEBFAB4CAE57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9" name="Google Shape;8829;p40">
            <a:extLst>
              <a:ext uri="{FF2B5EF4-FFF2-40B4-BE49-F238E27FC236}">
                <a16:creationId xmlns:a16="http://schemas.microsoft.com/office/drawing/2014/main" id="{267285A1-3CFE-D743-498F-6132B931C787}"/>
              </a:ext>
            </a:extLst>
          </p:cNvPr>
          <p:cNvGrpSpPr/>
          <p:nvPr/>
        </p:nvGrpSpPr>
        <p:grpSpPr>
          <a:xfrm>
            <a:off x="1828558" y="691880"/>
            <a:ext cx="1490178" cy="21378"/>
            <a:chOff x="2940000" y="3484425"/>
            <a:chExt cx="876575" cy="12575"/>
          </a:xfrm>
        </p:grpSpPr>
        <p:sp>
          <p:nvSpPr>
            <p:cNvPr id="8830" name="Google Shape;8830;p40">
              <a:extLst>
                <a:ext uri="{FF2B5EF4-FFF2-40B4-BE49-F238E27FC236}">
                  <a16:creationId xmlns:a16="http://schemas.microsoft.com/office/drawing/2014/main" id="{5EA2C4E7-65EF-5844-E887-4BC3FE8BB33D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40">
              <a:extLst>
                <a:ext uri="{FF2B5EF4-FFF2-40B4-BE49-F238E27FC236}">
                  <a16:creationId xmlns:a16="http://schemas.microsoft.com/office/drawing/2014/main" id="{1683BE9F-36BA-7191-DC62-FBC06C082EB0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40">
              <a:extLst>
                <a:ext uri="{FF2B5EF4-FFF2-40B4-BE49-F238E27FC236}">
                  <a16:creationId xmlns:a16="http://schemas.microsoft.com/office/drawing/2014/main" id="{0AE266CB-1913-A504-1B0C-E6660E76CA14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40">
              <a:extLst>
                <a:ext uri="{FF2B5EF4-FFF2-40B4-BE49-F238E27FC236}">
                  <a16:creationId xmlns:a16="http://schemas.microsoft.com/office/drawing/2014/main" id="{5E83B0B8-294A-17E6-90D1-6E90633BA7F5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40">
              <a:extLst>
                <a:ext uri="{FF2B5EF4-FFF2-40B4-BE49-F238E27FC236}">
                  <a16:creationId xmlns:a16="http://schemas.microsoft.com/office/drawing/2014/main" id="{94C024DB-8A7F-4D5B-EB85-B00AEBDA7409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40">
              <a:extLst>
                <a:ext uri="{FF2B5EF4-FFF2-40B4-BE49-F238E27FC236}">
                  <a16:creationId xmlns:a16="http://schemas.microsoft.com/office/drawing/2014/main" id="{047ACAB3-F4E3-60FA-DD23-7C8D5CF80F0A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40">
              <a:extLst>
                <a:ext uri="{FF2B5EF4-FFF2-40B4-BE49-F238E27FC236}">
                  <a16:creationId xmlns:a16="http://schemas.microsoft.com/office/drawing/2014/main" id="{E9EA2DBD-D6EB-E390-0477-586A92E50C07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40">
              <a:extLst>
                <a:ext uri="{FF2B5EF4-FFF2-40B4-BE49-F238E27FC236}">
                  <a16:creationId xmlns:a16="http://schemas.microsoft.com/office/drawing/2014/main" id="{C3D284D0-6DBF-A732-7B17-9229255E0F86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40">
              <a:extLst>
                <a:ext uri="{FF2B5EF4-FFF2-40B4-BE49-F238E27FC236}">
                  <a16:creationId xmlns:a16="http://schemas.microsoft.com/office/drawing/2014/main" id="{6953AE1A-A317-16DE-9A02-25F0BC65A8BA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40">
              <a:extLst>
                <a:ext uri="{FF2B5EF4-FFF2-40B4-BE49-F238E27FC236}">
                  <a16:creationId xmlns:a16="http://schemas.microsoft.com/office/drawing/2014/main" id="{CFEC7276-55DA-D326-DF73-4975359F25AE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40">
              <a:extLst>
                <a:ext uri="{FF2B5EF4-FFF2-40B4-BE49-F238E27FC236}">
                  <a16:creationId xmlns:a16="http://schemas.microsoft.com/office/drawing/2014/main" id="{E127F938-3385-177C-83E3-CB2FBD284E01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40">
              <a:extLst>
                <a:ext uri="{FF2B5EF4-FFF2-40B4-BE49-F238E27FC236}">
                  <a16:creationId xmlns:a16="http://schemas.microsoft.com/office/drawing/2014/main" id="{03171ACB-AC82-C57C-FB55-2B37A0DACA71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magine 2">
            <a:extLst>
              <a:ext uri="{FF2B5EF4-FFF2-40B4-BE49-F238E27FC236}">
                <a16:creationId xmlns:a16="http://schemas.microsoft.com/office/drawing/2014/main" id="{AF3440FD-7A1B-B0FB-7068-0A194A092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3282" y="1814480"/>
            <a:ext cx="1372223" cy="135440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0FE23F4D-F9E6-EE17-AB66-3DE12AD8EA6E}"/>
              </a:ext>
            </a:extLst>
          </p:cNvPr>
          <p:cNvSpPr txBox="1"/>
          <p:nvPr/>
        </p:nvSpPr>
        <p:spPr>
          <a:xfrm>
            <a:off x="1096728" y="2153127"/>
            <a:ext cx="15616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err="1">
                <a:latin typeface="Poppins" panose="00000500000000000000" pitchFamily="2" charset="0"/>
                <a:cs typeface="Poppins" panose="00000500000000000000" pitchFamily="2" charset="0"/>
              </a:rPr>
              <a:t>Paired</a:t>
            </a:r>
            <a:r>
              <a:rPr lang="it-IT" sz="1600" dirty="0">
                <a:latin typeface="Poppins" panose="00000500000000000000" pitchFamily="2" charset="0"/>
                <a:cs typeface="Poppins" panose="00000500000000000000" pitchFamily="2" charset="0"/>
              </a:rPr>
              <a:t> t-test :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08C1E02-3E49-BFEC-2482-C2CB7FE32D8F}"/>
              </a:ext>
            </a:extLst>
          </p:cNvPr>
          <p:cNvSpPr txBox="1"/>
          <p:nvPr/>
        </p:nvSpPr>
        <p:spPr>
          <a:xfrm>
            <a:off x="1031629" y="3658612"/>
            <a:ext cx="33121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>
                <a:latin typeface="Poppins" panose="00000500000000000000" pitchFamily="2" charset="0"/>
                <a:cs typeface="Poppins" panose="00000500000000000000" pitchFamily="2" charset="0"/>
              </a:rPr>
              <a:t>Stima intervallo di confidenza :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4162938-0EB9-AE1B-FF2C-91C9BA1B28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8275" y="3397544"/>
            <a:ext cx="2289433" cy="860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8332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3">
          <a:extLst>
            <a:ext uri="{FF2B5EF4-FFF2-40B4-BE49-F238E27FC236}">
              <a16:creationId xmlns:a16="http://schemas.microsoft.com/office/drawing/2014/main" id="{3F2A79A9-E4B0-97B2-A0A5-0D625BAC6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5" name="Google Shape;8815;p40">
            <a:extLst>
              <a:ext uri="{FF2B5EF4-FFF2-40B4-BE49-F238E27FC236}">
                <a16:creationId xmlns:a16="http://schemas.microsoft.com/office/drawing/2014/main" id="{7318CD3B-CB35-61E4-3F00-3735375E55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00700" y="348784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Valutazione</a:t>
            </a:r>
            <a:br>
              <a:rPr lang="it-IT" dirty="0"/>
            </a:br>
            <a:r>
              <a:rPr lang="it-IT" dirty="0">
                <a:solidFill>
                  <a:schemeClr val="accent1"/>
                </a:solidFill>
              </a:rPr>
              <a:t>Analisi risultati 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8816" name="Google Shape;8816;p40">
            <a:extLst>
              <a:ext uri="{FF2B5EF4-FFF2-40B4-BE49-F238E27FC236}">
                <a16:creationId xmlns:a16="http://schemas.microsoft.com/office/drawing/2014/main" id="{2C044DFD-A648-7247-F677-876B9291B397}"/>
              </a:ext>
            </a:extLst>
          </p:cNvPr>
          <p:cNvGrpSpPr/>
          <p:nvPr/>
        </p:nvGrpSpPr>
        <p:grpSpPr>
          <a:xfrm>
            <a:off x="5825264" y="691880"/>
            <a:ext cx="1490178" cy="21378"/>
            <a:chOff x="2940000" y="3484425"/>
            <a:chExt cx="876575" cy="12575"/>
          </a:xfrm>
        </p:grpSpPr>
        <p:sp>
          <p:nvSpPr>
            <p:cNvPr id="8817" name="Google Shape;8817;p40">
              <a:extLst>
                <a:ext uri="{FF2B5EF4-FFF2-40B4-BE49-F238E27FC236}">
                  <a16:creationId xmlns:a16="http://schemas.microsoft.com/office/drawing/2014/main" id="{C95C6FCC-CC7C-AE22-56D2-8769753D1CD4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40">
              <a:extLst>
                <a:ext uri="{FF2B5EF4-FFF2-40B4-BE49-F238E27FC236}">
                  <a16:creationId xmlns:a16="http://schemas.microsoft.com/office/drawing/2014/main" id="{62E57534-0AE2-EDD7-1F87-0F6E4E73F520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40">
              <a:extLst>
                <a:ext uri="{FF2B5EF4-FFF2-40B4-BE49-F238E27FC236}">
                  <a16:creationId xmlns:a16="http://schemas.microsoft.com/office/drawing/2014/main" id="{4FD03F86-2DE0-7C4E-838D-6E616486C345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40">
              <a:extLst>
                <a:ext uri="{FF2B5EF4-FFF2-40B4-BE49-F238E27FC236}">
                  <a16:creationId xmlns:a16="http://schemas.microsoft.com/office/drawing/2014/main" id="{F701CE95-B277-2B2E-26CE-FDC21B810B25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1" name="Google Shape;8821;p40">
              <a:extLst>
                <a:ext uri="{FF2B5EF4-FFF2-40B4-BE49-F238E27FC236}">
                  <a16:creationId xmlns:a16="http://schemas.microsoft.com/office/drawing/2014/main" id="{4C0085EE-5B4D-25F9-486A-5AC1B6E523C7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40">
              <a:extLst>
                <a:ext uri="{FF2B5EF4-FFF2-40B4-BE49-F238E27FC236}">
                  <a16:creationId xmlns:a16="http://schemas.microsoft.com/office/drawing/2014/main" id="{5EF67B78-A08C-3E1F-4212-1C07B9D46525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40">
              <a:extLst>
                <a:ext uri="{FF2B5EF4-FFF2-40B4-BE49-F238E27FC236}">
                  <a16:creationId xmlns:a16="http://schemas.microsoft.com/office/drawing/2014/main" id="{39A44011-877D-631A-96FB-456861631F4F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40">
              <a:extLst>
                <a:ext uri="{FF2B5EF4-FFF2-40B4-BE49-F238E27FC236}">
                  <a16:creationId xmlns:a16="http://schemas.microsoft.com/office/drawing/2014/main" id="{B4C24A3D-3860-0A8C-6CA5-00C5024996B8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40">
              <a:extLst>
                <a:ext uri="{FF2B5EF4-FFF2-40B4-BE49-F238E27FC236}">
                  <a16:creationId xmlns:a16="http://schemas.microsoft.com/office/drawing/2014/main" id="{B11CE4F2-BA6E-0F25-307E-A2AAFD69EBE2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40">
              <a:extLst>
                <a:ext uri="{FF2B5EF4-FFF2-40B4-BE49-F238E27FC236}">
                  <a16:creationId xmlns:a16="http://schemas.microsoft.com/office/drawing/2014/main" id="{22F904A6-956D-D531-DCA1-5BC73327149A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40">
              <a:extLst>
                <a:ext uri="{FF2B5EF4-FFF2-40B4-BE49-F238E27FC236}">
                  <a16:creationId xmlns:a16="http://schemas.microsoft.com/office/drawing/2014/main" id="{8F0267B4-B49B-E635-40C8-31A38271EFF8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40">
              <a:extLst>
                <a:ext uri="{FF2B5EF4-FFF2-40B4-BE49-F238E27FC236}">
                  <a16:creationId xmlns:a16="http://schemas.microsoft.com/office/drawing/2014/main" id="{E5D1CD12-08D7-B261-A587-AB24558DAF3A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9" name="Google Shape;8829;p40">
            <a:extLst>
              <a:ext uri="{FF2B5EF4-FFF2-40B4-BE49-F238E27FC236}">
                <a16:creationId xmlns:a16="http://schemas.microsoft.com/office/drawing/2014/main" id="{6F31E5B6-3D74-0CDB-45C1-96507BE34455}"/>
              </a:ext>
            </a:extLst>
          </p:cNvPr>
          <p:cNvGrpSpPr/>
          <p:nvPr/>
        </p:nvGrpSpPr>
        <p:grpSpPr>
          <a:xfrm>
            <a:off x="1828558" y="691880"/>
            <a:ext cx="1490178" cy="21378"/>
            <a:chOff x="2940000" y="3484425"/>
            <a:chExt cx="876575" cy="12575"/>
          </a:xfrm>
        </p:grpSpPr>
        <p:sp>
          <p:nvSpPr>
            <p:cNvPr id="8830" name="Google Shape;8830;p40">
              <a:extLst>
                <a:ext uri="{FF2B5EF4-FFF2-40B4-BE49-F238E27FC236}">
                  <a16:creationId xmlns:a16="http://schemas.microsoft.com/office/drawing/2014/main" id="{4B11FB77-1F8D-D947-117F-61FBC6157984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40">
              <a:extLst>
                <a:ext uri="{FF2B5EF4-FFF2-40B4-BE49-F238E27FC236}">
                  <a16:creationId xmlns:a16="http://schemas.microsoft.com/office/drawing/2014/main" id="{5F95AC3B-0378-8C04-22E7-8BC3B9AE7973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40">
              <a:extLst>
                <a:ext uri="{FF2B5EF4-FFF2-40B4-BE49-F238E27FC236}">
                  <a16:creationId xmlns:a16="http://schemas.microsoft.com/office/drawing/2014/main" id="{C37B11A6-4E6B-CDA9-13CB-58B1A60A1A80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40">
              <a:extLst>
                <a:ext uri="{FF2B5EF4-FFF2-40B4-BE49-F238E27FC236}">
                  <a16:creationId xmlns:a16="http://schemas.microsoft.com/office/drawing/2014/main" id="{6487114B-C2B6-7709-EB6B-FA1D7BE43A22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40">
              <a:extLst>
                <a:ext uri="{FF2B5EF4-FFF2-40B4-BE49-F238E27FC236}">
                  <a16:creationId xmlns:a16="http://schemas.microsoft.com/office/drawing/2014/main" id="{E679948A-D902-C1A6-2B01-79369052524F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40">
              <a:extLst>
                <a:ext uri="{FF2B5EF4-FFF2-40B4-BE49-F238E27FC236}">
                  <a16:creationId xmlns:a16="http://schemas.microsoft.com/office/drawing/2014/main" id="{C22B9CBC-418A-6BF8-217A-E114FFE0F3FF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40">
              <a:extLst>
                <a:ext uri="{FF2B5EF4-FFF2-40B4-BE49-F238E27FC236}">
                  <a16:creationId xmlns:a16="http://schemas.microsoft.com/office/drawing/2014/main" id="{8982089C-B5C2-092E-534D-9A790708D9D8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40">
              <a:extLst>
                <a:ext uri="{FF2B5EF4-FFF2-40B4-BE49-F238E27FC236}">
                  <a16:creationId xmlns:a16="http://schemas.microsoft.com/office/drawing/2014/main" id="{FAEA3D72-5F8D-DB8D-C438-5AB5F81123CB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40">
              <a:extLst>
                <a:ext uri="{FF2B5EF4-FFF2-40B4-BE49-F238E27FC236}">
                  <a16:creationId xmlns:a16="http://schemas.microsoft.com/office/drawing/2014/main" id="{D8421534-7149-7915-BE13-69A27EEB60C4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40">
              <a:extLst>
                <a:ext uri="{FF2B5EF4-FFF2-40B4-BE49-F238E27FC236}">
                  <a16:creationId xmlns:a16="http://schemas.microsoft.com/office/drawing/2014/main" id="{A91A2C72-CA86-B760-5376-043A0582838B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40">
              <a:extLst>
                <a:ext uri="{FF2B5EF4-FFF2-40B4-BE49-F238E27FC236}">
                  <a16:creationId xmlns:a16="http://schemas.microsoft.com/office/drawing/2014/main" id="{CE0985D1-131C-EB18-76C3-1940649DF68B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40">
              <a:extLst>
                <a:ext uri="{FF2B5EF4-FFF2-40B4-BE49-F238E27FC236}">
                  <a16:creationId xmlns:a16="http://schemas.microsoft.com/office/drawing/2014/main" id="{158232B1-F5D5-D576-C847-A560B670A85F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9" name="Google Shape;8879;p40">
            <a:extLst>
              <a:ext uri="{FF2B5EF4-FFF2-40B4-BE49-F238E27FC236}">
                <a16:creationId xmlns:a16="http://schemas.microsoft.com/office/drawing/2014/main" id="{466BE8A9-226A-4F6E-3F42-116A68D3DBB2}"/>
              </a:ext>
            </a:extLst>
          </p:cNvPr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BFEB6B0-77D1-A245-582E-B14E71902D87}"/>
              </a:ext>
            </a:extLst>
          </p:cNvPr>
          <p:cNvSpPr txBox="1"/>
          <p:nvPr/>
        </p:nvSpPr>
        <p:spPr>
          <a:xfrm>
            <a:off x="812590" y="1284588"/>
            <a:ext cx="751881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Il </a:t>
            </a:r>
            <a:r>
              <a:rPr lang="it-IT" b="1" dirty="0">
                <a:latin typeface="Poppins" panose="00000500000000000000" pitchFamily="2" charset="0"/>
                <a:cs typeface="Poppins" panose="00000500000000000000" pitchFamily="2" charset="0"/>
              </a:rPr>
              <a:t>p-</a:t>
            </a:r>
            <a:r>
              <a:rPr lang="it-IT" b="1" dirty="0" err="1">
                <a:latin typeface="Poppins" panose="00000500000000000000" pitchFamily="2" charset="0"/>
                <a:cs typeface="Poppins" panose="00000500000000000000" pitchFamily="2" charset="0"/>
              </a:rPr>
              <a:t>value</a:t>
            </a:r>
            <a:r>
              <a:rPr lang="it-IT" b="1" dirty="0">
                <a:latin typeface="Poppins" panose="00000500000000000000" pitchFamily="2" charset="0"/>
                <a:cs typeface="Poppins" panose="00000500000000000000" pitchFamily="2" charset="0"/>
              </a:rPr>
              <a:t> è</a:t>
            </a:r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it-IT" b="1" dirty="0">
                <a:latin typeface="Poppins" panose="00000500000000000000" pitchFamily="2" charset="0"/>
                <a:cs typeface="Poppins" panose="00000500000000000000" pitchFamily="2" charset="0"/>
              </a:rPr>
              <a:t>0,0064 &lt; 0,05 </a:t>
            </a:r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quindi la differenza è significativa. Determinando che la differenza riscontrata tra le due app non è data dal caso.</a:t>
            </a:r>
          </a:p>
          <a:p>
            <a:endParaRPr lang="it-IT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Il </a:t>
            </a:r>
            <a:r>
              <a:rPr lang="it-IT" b="1" dirty="0" err="1">
                <a:latin typeface="Poppins" panose="00000500000000000000" pitchFamily="2" charset="0"/>
                <a:cs typeface="Poppins" panose="00000500000000000000" pitchFamily="2" charset="0"/>
              </a:rPr>
              <a:t>ta</a:t>
            </a:r>
            <a:r>
              <a:rPr lang="it-IT" b="1" dirty="0">
                <a:latin typeface="Poppins" panose="00000500000000000000" pitchFamily="2" charset="0"/>
                <a:cs typeface="Poppins" panose="00000500000000000000" pitchFamily="2" charset="0"/>
              </a:rPr>
              <a:t> di 0,52 </a:t>
            </a:r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indicante la dimensione dell’effetto, e quindi quanto la differenza tra </a:t>
            </a:r>
          </a:p>
          <a:p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le medie sia grande rispetto alla variabilità dei dati stessi, che in questo caso non è eccessiva (</a:t>
            </a:r>
            <a:r>
              <a:rPr lang="it-IT" b="1" dirty="0">
                <a:latin typeface="Poppins" panose="00000500000000000000" pitchFamily="2" charset="0"/>
                <a:cs typeface="Poppins" panose="00000500000000000000" pitchFamily="2" charset="0"/>
              </a:rPr>
              <a:t>dimensione media</a:t>
            </a:r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) ma mostra l’efficacia leggermente più alta di Spotify. </a:t>
            </a:r>
          </a:p>
          <a:p>
            <a:endParaRPr lang="it-IT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Essendo </a:t>
            </a:r>
            <a:r>
              <a:rPr lang="it-IT" b="1" dirty="0">
                <a:latin typeface="Poppins" panose="00000500000000000000" pitchFamily="2" charset="0"/>
                <a:cs typeface="Poppins" panose="00000500000000000000" pitchFamily="2" charset="0"/>
              </a:rPr>
              <a:t>l’intervallo di confidenza da (7,65 ; 13,85)</a:t>
            </a:r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 ci dice che la media </a:t>
            </a:r>
          </a:p>
          <a:p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delle differenza si troverà in quell’intervallo al 95%, esso suggerisce una </a:t>
            </a:r>
            <a:r>
              <a:rPr lang="it-IT" b="1" dirty="0">
                <a:latin typeface="Poppins" panose="00000500000000000000" pitchFamily="2" charset="0"/>
                <a:cs typeface="Poppins" panose="00000500000000000000" pitchFamily="2" charset="0"/>
              </a:rPr>
              <a:t>precisione</a:t>
            </a:r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 nelle stime (range stretto). </a:t>
            </a:r>
          </a:p>
          <a:p>
            <a:endParaRPr lang="it-IT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In sintesi si riscontra che Spotify abbia avuto un successo discretamente </a:t>
            </a:r>
          </a:p>
          <a:p>
            <a:r>
              <a:rPr lang="it-IT" dirty="0">
                <a:latin typeface="Poppins" panose="00000500000000000000" pitchFamily="2" charset="0"/>
                <a:cs typeface="Poppins" panose="00000500000000000000" pitchFamily="2" charset="0"/>
              </a:rPr>
              <a:t>maggiore nell’opinione degli utenti.</a:t>
            </a:r>
          </a:p>
        </p:txBody>
      </p:sp>
    </p:spTree>
    <p:extLst>
      <p:ext uri="{BB962C8B-B14F-4D97-AF65-F5344CB8AC3E}">
        <p14:creationId xmlns:p14="http://schemas.microsoft.com/office/powerpoint/2010/main" val="16492375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13">
          <a:extLst>
            <a:ext uri="{FF2B5EF4-FFF2-40B4-BE49-F238E27FC236}">
              <a16:creationId xmlns:a16="http://schemas.microsoft.com/office/drawing/2014/main" id="{AA923921-65EC-544D-69BD-0158BB9FD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5" name="Google Shape;8815;p40">
            <a:extLst>
              <a:ext uri="{FF2B5EF4-FFF2-40B4-BE49-F238E27FC236}">
                <a16:creationId xmlns:a16="http://schemas.microsoft.com/office/drawing/2014/main" id="{1C527CF9-8CDA-74B9-06BF-133FD83123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00700" y="348784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Valutazione</a:t>
            </a:r>
            <a:br>
              <a:rPr lang="it-IT" dirty="0"/>
            </a:br>
            <a:r>
              <a:rPr lang="it-IT" dirty="0">
                <a:solidFill>
                  <a:schemeClr val="accent1"/>
                </a:solidFill>
              </a:rPr>
              <a:t>Feedback Hearmony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8816" name="Google Shape;8816;p40">
            <a:extLst>
              <a:ext uri="{FF2B5EF4-FFF2-40B4-BE49-F238E27FC236}">
                <a16:creationId xmlns:a16="http://schemas.microsoft.com/office/drawing/2014/main" id="{7C76B0AF-3940-13FA-1219-593F7BFEF61A}"/>
              </a:ext>
            </a:extLst>
          </p:cNvPr>
          <p:cNvGrpSpPr/>
          <p:nvPr/>
        </p:nvGrpSpPr>
        <p:grpSpPr>
          <a:xfrm>
            <a:off x="5825264" y="691880"/>
            <a:ext cx="1490178" cy="21378"/>
            <a:chOff x="2940000" y="3484425"/>
            <a:chExt cx="876575" cy="12575"/>
          </a:xfrm>
        </p:grpSpPr>
        <p:sp>
          <p:nvSpPr>
            <p:cNvPr id="8817" name="Google Shape;8817;p40">
              <a:extLst>
                <a:ext uri="{FF2B5EF4-FFF2-40B4-BE49-F238E27FC236}">
                  <a16:creationId xmlns:a16="http://schemas.microsoft.com/office/drawing/2014/main" id="{0DDA0384-AD23-9D3A-A296-1D424DF77221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40">
              <a:extLst>
                <a:ext uri="{FF2B5EF4-FFF2-40B4-BE49-F238E27FC236}">
                  <a16:creationId xmlns:a16="http://schemas.microsoft.com/office/drawing/2014/main" id="{4AAC7B14-4F90-0F28-BEF2-5AAD95F55ADD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40">
              <a:extLst>
                <a:ext uri="{FF2B5EF4-FFF2-40B4-BE49-F238E27FC236}">
                  <a16:creationId xmlns:a16="http://schemas.microsoft.com/office/drawing/2014/main" id="{2FA3B9B1-6B1B-FC8D-A5D3-8962B96347A2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40">
              <a:extLst>
                <a:ext uri="{FF2B5EF4-FFF2-40B4-BE49-F238E27FC236}">
                  <a16:creationId xmlns:a16="http://schemas.microsoft.com/office/drawing/2014/main" id="{0AA2428D-34F8-7EBE-8ACE-1D052B15E1BD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1" name="Google Shape;8821;p40">
              <a:extLst>
                <a:ext uri="{FF2B5EF4-FFF2-40B4-BE49-F238E27FC236}">
                  <a16:creationId xmlns:a16="http://schemas.microsoft.com/office/drawing/2014/main" id="{B34B9828-A1B8-AC0D-8057-E705E24F281C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40">
              <a:extLst>
                <a:ext uri="{FF2B5EF4-FFF2-40B4-BE49-F238E27FC236}">
                  <a16:creationId xmlns:a16="http://schemas.microsoft.com/office/drawing/2014/main" id="{8B27424E-CEDB-6D18-645F-3F26D13B7AF6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40">
              <a:extLst>
                <a:ext uri="{FF2B5EF4-FFF2-40B4-BE49-F238E27FC236}">
                  <a16:creationId xmlns:a16="http://schemas.microsoft.com/office/drawing/2014/main" id="{D08207EF-DE74-F41C-6105-704FD46DBFA4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40">
              <a:extLst>
                <a:ext uri="{FF2B5EF4-FFF2-40B4-BE49-F238E27FC236}">
                  <a16:creationId xmlns:a16="http://schemas.microsoft.com/office/drawing/2014/main" id="{7DA99C2B-506D-506E-FB3D-3A76A390828E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40">
              <a:extLst>
                <a:ext uri="{FF2B5EF4-FFF2-40B4-BE49-F238E27FC236}">
                  <a16:creationId xmlns:a16="http://schemas.microsoft.com/office/drawing/2014/main" id="{3232BEE7-DC0B-4A8A-9697-BD7BC24E1601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40">
              <a:extLst>
                <a:ext uri="{FF2B5EF4-FFF2-40B4-BE49-F238E27FC236}">
                  <a16:creationId xmlns:a16="http://schemas.microsoft.com/office/drawing/2014/main" id="{53092E2D-9BA1-1EAD-C669-D62FB2634A60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40">
              <a:extLst>
                <a:ext uri="{FF2B5EF4-FFF2-40B4-BE49-F238E27FC236}">
                  <a16:creationId xmlns:a16="http://schemas.microsoft.com/office/drawing/2014/main" id="{598D34AD-5FC2-47FB-34B7-E3156F5694EE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40">
              <a:extLst>
                <a:ext uri="{FF2B5EF4-FFF2-40B4-BE49-F238E27FC236}">
                  <a16:creationId xmlns:a16="http://schemas.microsoft.com/office/drawing/2014/main" id="{43AFBA20-7340-2835-0F32-5D7C9B06428B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9" name="Google Shape;8829;p40">
            <a:extLst>
              <a:ext uri="{FF2B5EF4-FFF2-40B4-BE49-F238E27FC236}">
                <a16:creationId xmlns:a16="http://schemas.microsoft.com/office/drawing/2014/main" id="{79F3EEE4-9061-A557-08B9-CB9157798140}"/>
              </a:ext>
            </a:extLst>
          </p:cNvPr>
          <p:cNvGrpSpPr/>
          <p:nvPr/>
        </p:nvGrpSpPr>
        <p:grpSpPr>
          <a:xfrm>
            <a:off x="1828558" y="691880"/>
            <a:ext cx="1490178" cy="21378"/>
            <a:chOff x="2940000" y="3484425"/>
            <a:chExt cx="876575" cy="12575"/>
          </a:xfrm>
        </p:grpSpPr>
        <p:sp>
          <p:nvSpPr>
            <p:cNvPr id="8830" name="Google Shape;8830;p40">
              <a:extLst>
                <a:ext uri="{FF2B5EF4-FFF2-40B4-BE49-F238E27FC236}">
                  <a16:creationId xmlns:a16="http://schemas.microsoft.com/office/drawing/2014/main" id="{14177FBF-216A-3AC6-08C5-2DA30D46B205}"/>
                </a:ext>
              </a:extLst>
            </p:cNvPr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40">
              <a:extLst>
                <a:ext uri="{FF2B5EF4-FFF2-40B4-BE49-F238E27FC236}">
                  <a16:creationId xmlns:a16="http://schemas.microsoft.com/office/drawing/2014/main" id="{AFF69D78-3B57-5DE6-AB46-2E5F8302539D}"/>
                </a:ext>
              </a:extLst>
            </p:cNvPr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40">
              <a:extLst>
                <a:ext uri="{FF2B5EF4-FFF2-40B4-BE49-F238E27FC236}">
                  <a16:creationId xmlns:a16="http://schemas.microsoft.com/office/drawing/2014/main" id="{A48850F6-0C9F-11DC-9570-01C869C194D8}"/>
                </a:ext>
              </a:extLst>
            </p:cNvPr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40">
              <a:extLst>
                <a:ext uri="{FF2B5EF4-FFF2-40B4-BE49-F238E27FC236}">
                  <a16:creationId xmlns:a16="http://schemas.microsoft.com/office/drawing/2014/main" id="{8E41A86F-40BD-A6E8-237D-AF412EF0133A}"/>
                </a:ext>
              </a:extLst>
            </p:cNvPr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40">
              <a:extLst>
                <a:ext uri="{FF2B5EF4-FFF2-40B4-BE49-F238E27FC236}">
                  <a16:creationId xmlns:a16="http://schemas.microsoft.com/office/drawing/2014/main" id="{B852DBA2-12DD-5B13-9781-B66B712A8DAF}"/>
                </a:ext>
              </a:extLst>
            </p:cNvPr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40">
              <a:extLst>
                <a:ext uri="{FF2B5EF4-FFF2-40B4-BE49-F238E27FC236}">
                  <a16:creationId xmlns:a16="http://schemas.microsoft.com/office/drawing/2014/main" id="{599F7309-CD57-9C24-21B8-588B8F7E8AD5}"/>
                </a:ext>
              </a:extLst>
            </p:cNvPr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40">
              <a:extLst>
                <a:ext uri="{FF2B5EF4-FFF2-40B4-BE49-F238E27FC236}">
                  <a16:creationId xmlns:a16="http://schemas.microsoft.com/office/drawing/2014/main" id="{7C3E62CB-065D-BCAA-2A7A-675C234A0548}"/>
                </a:ext>
              </a:extLst>
            </p:cNvPr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40">
              <a:extLst>
                <a:ext uri="{FF2B5EF4-FFF2-40B4-BE49-F238E27FC236}">
                  <a16:creationId xmlns:a16="http://schemas.microsoft.com/office/drawing/2014/main" id="{9DB6A6EC-C6AC-112A-B64F-060AEACE6208}"/>
                </a:ext>
              </a:extLst>
            </p:cNvPr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40">
              <a:extLst>
                <a:ext uri="{FF2B5EF4-FFF2-40B4-BE49-F238E27FC236}">
                  <a16:creationId xmlns:a16="http://schemas.microsoft.com/office/drawing/2014/main" id="{E092E7C6-ED80-A352-38BA-3FB1895CE75F}"/>
                </a:ext>
              </a:extLst>
            </p:cNvPr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40">
              <a:extLst>
                <a:ext uri="{FF2B5EF4-FFF2-40B4-BE49-F238E27FC236}">
                  <a16:creationId xmlns:a16="http://schemas.microsoft.com/office/drawing/2014/main" id="{270ADDA6-55A7-23E8-B4AD-5D7A62B13F41}"/>
                </a:ext>
              </a:extLst>
            </p:cNvPr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40">
              <a:extLst>
                <a:ext uri="{FF2B5EF4-FFF2-40B4-BE49-F238E27FC236}">
                  <a16:creationId xmlns:a16="http://schemas.microsoft.com/office/drawing/2014/main" id="{C26A9699-4EE5-3949-4430-DEA0F41BB9DD}"/>
                </a:ext>
              </a:extLst>
            </p:cNvPr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40">
              <a:extLst>
                <a:ext uri="{FF2B5EF4-FFF2-40B4-BE49-F238E27FC236}">
                  <a16:creationId xmlns:a16="http://schemas.microsoft.com/office/drawing/2014/main" id="{2B1ACF55-1B57-ED23-EDD8-356A3CB3928C}"/>
                </a:ext>
              </a:extLst>
            </p:cNvPr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9" name="Google Shape;8879;p40">
            <a:extLst>
              <a:ext uri="{FF2B5EF4-FFF2-40B4-BE49-F238E27FC236}">
                <a16:creationId xmlns:a16="http://schemas.microsoft.com/office/drawing/2014/main" id="{E36093F3-ED16-9A81-35C5-429016BA3894}"/>
              </a:ext>
            </a:extLst>
          </p:cNvPr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B3748A6-1937-D193-CC89-5A355522AB26}"/>
              </a:ext>
            </a:extLst>
          </p:cNvPr>
          <p:cNvSpPr txBox="1"/>
          <p:nvPr/>
        </p:nvSpPr>
        <p:spPr>
          <a:xfrm>
            <a:off x="1084733" y="1344057"/>
            <a:ext cx="6934659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it-IT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Metterei delle sezioni per separare musica dai podcast. Preferisco sezioni per categoria.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it-IT" b="0" i="0" dirty="0">
              <a:solidFill>
                <a:srgbClr val="00000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it-IT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Arricchimento del profilo personale, aggiunta chat private per mandare messaggi ad amici per sentire audio.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it-IT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it-IT" dirty="0">
                <a:latin typeface="Roboto" panose="02000000000000000000" pitchFamily="2" charset="0"/>
                <a:cs typeface="Poppins" panose="00000500000000000000" pitchFamily="2" charset="0"/>
              </a:rPr>
              <a:t>L’applicazione è molto bella e ben fatta, mi piace molto la segreteria.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it-IT" dirty="0">
              <a:latin typeface="Roboto" panose="020000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it-IT" dirty="0">
                <a:latin typeface="Roboto" panose="02000000000000000000" pitchFamily="2" charset="0"/>
                <a:cs typeface="Poppins" panose="00000500000000000000" pitchFamily="2" charset="0"/>
              </a:rPr>
              <a:t>Non posso commentare i post, è una mancanza in questa applicazione.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it-IT" dirty="0">
              <a:latin typeface="Roboto" panose="020000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it-IT" dirty="0">
                <a:latin typeface="Roboto" panose="02000000000000000000" pitchFamily="2" charset="0"/>
                <a:cs typeface="Poppins" panose="00000500000000000000" pitchFamily="2" charset="0"/>
              </a:rPr>
              <a:t>Trovo la home un po’ caotica non so da dove iniziare. Quindi preferirei qualcosa di più mirato con meno sezioni.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it-IT" dirty="0">
              <a:latin typeface="Roboto" panose="02000000000000000000" pitchFamily="2" charset="0"/>
              <a:cs typeface="Poppins" panose="00000500000000000000" pitchFamily="2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it-IT" dirty="0">
                <a:latin typeface="Roboto" panose="02000000000000000000" pitchFamily="2" charset="0"/>
                <a:cs typeface="Poppins" panose="00000500000000000000" pitchFamily="2" charset="0"/>
              </a:rPr>
              <a:t>Troppo bella la ricerca. Mi consiglia tutto ciò ch’è correlato a ciò che mi interessa. All’inizio non chiarissima, ma quando si capisce è geniale.</a:t>
            </a:r>
            <a:endParaRPr lang="it-IT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it-IT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it-IT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26724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0" name="Google Shape;14160;p53"/>
          <p:cNvSpPr txBox="1">
            <a:spLocks noGrp="1"/>
          </p:cNvSpPr>
          <p:nvPr>
            <p:ph type="subTitle" idx="1"/>
          </p:nvPr>
        </p:nvSpPr>
        <p:spPr>
          <a:xfrm>
            <a:off x="1724245" y="2142352"/>
            <a:ext cx="23271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Matteo Aresu</a:t>
            </a:r>
            <a:endParaRPr dirty="0"/>
          </a:p>
        </p:txBody>
      </p:sp>
      <p:sp>
        <p:nvSpPr>
          <p:cNvPr id="14162" name="Google Shape;14162;p53"/>
          <p:cNvSpPr txBox="1">
            <a:spLocks noGrp="1"/>
          </p:cNvSpPr>
          <p:nvPr>
            <p:ph type="subTitle" idx="3"/>
          </p:nvPr>
        </p:nvSpPr>
        <p:spPr>
          <a:xfrm>
            <a:off x="5183810" y="2093550"/>
            <a:ext cx="23271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Michele Cocco</a:t>
            </a:r>
            <a:endParaRPr dirty="0"/>
          </a:p>
        </p:txBody>
      </p:sp>
      <p:sp>
        <p:nvSpPr>
          <p:cNvPr id="14163" name="Google Shape;14163;p53"/>
          <p:cNvSpPr txBox="1">
            <a:spLocks noGrp="1"/>
          </p:cNvSpPr>
          <p:nvPr>
            <p:ph type="subTitle" idx="4"/>
          </p:nvPr>
        </p:nvSpPr>
        <p:spPr>
          <a:xfrm>
            <a:off x="5222187" y="2402234"/>
            <a:ext cx="2327100" cy="5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/>
              <a:t>Addetto al front end.</a:t>
            </a:r>
            <a:endParaRPr dirty="0"/>
          </a:p>
        </p:txBody>
      </p:sp>
      <p:sp>
        <p:nvSpPr>
          <p:cNvPr id="14164" name="Google Shape;14164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Team</a:t>
            </a:r>
            <a:endParaRPr sz="2400" dirty="0"/>
          </a:p>
        </p:txBody>
      </p:sp>
      <p:grpSp>
        <p:nvGrpSpPr>
          <p:cNvPr id="14165" name="Google Shape;14165;p53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4166" name="Google Shape;14166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8" name="Google Shape;14178;p53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4179" name="Google Shape;14179;p5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5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5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5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5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5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5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5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5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5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5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5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93" name="Google Shape;14193;p53"/>
          <p:cNvSpPr/>
          <p:nvPr/>
        </p:nvSpPr>
        <p:spPr>
          <a:xfrm>
            <a:off x="3991000" y="4608575"/>
            <a:ext cx="1162200" cy="5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DB8DEE1-EEE6-7F75-8C3B-8F4862DED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333" y="998642"/>
            <a:ext cx="1143710" cy="114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4163;p53">
            <a:extLst>
              <a:ext uri="{FF2B5EF4-FFF2-40B4-BE49-F238E27FC236}">
                <a16:creationId xmlns:a16="http://schemas.microsoft.com/office/drawing/2014/main" id="{E4889BF3-4C54-F404-BFEB-53B15274E37C}"/>
              </a:ext>
            </a:extLst>
          </p:cNvPr>
          <p:cNvSpPr txBox="1">
            <a:spLocks/>
          </p:cNvSpPr>
          <p:nvPr/>
        </p:nvSpPr>
        <p:spPr>
          <a:xfrm>
            <a:off x="1711792" y="2427221"/>
            <a:ext cx="23271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Addetto al back end.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EC60CED-84D9-56A5-8FE7-C7C72AED2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4417" y="961026"/>
            <a:ext cx="1181326" cy="118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14160;p53">
            <a:extLst>
              <a:ext uri="{FF2B5EF4-FFF2-40B4-BE49-F238E27FC236}">
                <a16:creationId xmlns:a16="http://schemas.microsoft.com/office/drawing/2014/main" id="{F9544413-B804-8B43-FC28-9428616FF889}"/>
              </a:ext>
            </a:extLst>
          </p:cNvPr>
          <p:cNvSpPr txBox="1">
            <a:spLocks/>
          </p:cNvSpPr>
          <p:nvPr/>
        </p:nvSpPr>
        <p:spPr>
          <a:xfrm>
            <a:off x="1543056" y="4059550"/>
            <a:ext cx="2646549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marL="0" indent="0"/>
            <a:r>
              <a:rPr lang="it-IT" dirty="0"/>
              <a:t>Alessio Giuseppe </a:t>
            </a:r>
            <a:r>
              <a:rPr lang="it-IT" dirty="0" err="1"/>
              <a:t>Muggittu</a:t>
            </a:r>
            <a:endParaRPr lang="it-IT" dirty="0"/>
          </a:p>
        </p:txBody>
      </p:sp>
      <p:sp>
        <p:nvSpPr>
          <p:cNvPr id="7" name="Google Shape;14163;p53">
            <a:extLst>
              <a:ext uri="{FF2B5EF4-FFF2-40B4-BE49-F238E27FC236}">
                <a16:creationId xmlns:a16="http://schemas.microsoft.com/office/drawing/2014/main" id="{C762A1F2-3462-B00C-F2E5-F760F7AE2A84}"/>
              </a:ext>
            </a:extLst>
          </p:cNvPr>
          <p:cNvSpPr txBox="1">
            <a:spLocks/>
          </p:cNvSpPr>
          <p:nvPr/>
        </p:nvSpPr>
        <p:spPr>
          <a:xfrm>
            <a:off x="1716178" y="4608575"/>
            <a:ext cx="23271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Addetto al back end.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32814759-7F51-F3B2-94D8-49FCB6EEF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940" y="2943734"/>
            <a:ext cx="1140804" cy="1140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4162;p53">
            <a:extLst>
              <a:ext uri="{FF2B5EF4-FFF2-40B4-BE49-F238E27FC236}">
                <a16:creationId xmlns:a16="http://schemas.microsoft.com/office/drawing/2014/main" id="{63F2AE5F-1BD2-10B4-96C8-74ABB58AC828}"/>
              </a:ext>
            </a:extLst>
          </p:cNvPr>
          <p:cNvSpPr txBox="1">
            <a:spLocks/>
          </p:cNvSpPr>
          <p:nvPr/>
        </p:nvSpPr>
        <p:spPr>
          <a:xfrm>
            <a:off x="5342018" y="4010748"/>
            <a:ext cx="23271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8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 b="0" i="0" u="none" strike="noStrike" cap="none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pPr marL="0" indent="0"/>
            <a:r>
              <a:rPr lang="it-IT" dirty="0"/>
              <a:t>Anna Chiara Mameli</a:t>
            </a:r>
          </a:p>
        </p:txBody>
      </p:sp>
      <p:sp>
        <p:nvSpPr>
          <p:cNvPr id="9" name="Google Shape;14163;p53">
            <a:extLst>
              <a:ext uri="{FF2B5EF4-FFF2-40B4-BE49-F238E27FC236}">
                <a16:creationId xmlns:a16="http://schemas.microsoft.com/office/drawing/2014/main" id="{F9BE7C7D-5A6B-B419-1B52-86F82CF56563}"/>
              </a:ext>
            </a:extLst>
          </p:cNvPr>
          <p:cNvSpPr txBox="1">
            <a:spLocks/>
          </p:cNvSpPr>
          <p:nvPr/>
        </p:nvSpPr>
        <p:spPr>
          <a:xfrm>
            <a:off x="5174821" y="4537750"/>
            <a:ext cx="2661493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None/>
              <a:defRPr sz="1400" b="0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/>
              <a:t>Addetta alla presentazione e valutazione</a:t>
            </a:r>
          </a:p>
        </p:txBody>
      </p:sp>
      <p:pic>
        <p:nvPicPr>
          <p:cNvPr id="11" name="Immagine 10" descr="Immagine che contiene Elementi grafici, clipart, grafica, cartone animato&#10;&#10;Descrizione generata automaticamente">
            <a:extLst>
              <a:ext uri="{FF2B5EF4-FFF2-40B4-BE49-F238E27FC236}">
                <a16:creationId xmlns:a16="http://schemas.microsoft.com/office/drawing/2014/main" id="{0C787B3B-5331-1227-9880-DAD009C1F9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0239" y="2831632"/>
            <a:ext cx="1140805" cy="114080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8" name="Google Shape;14268;p55"/>
          <p:cNvSpPr txBox="1">
            <a:spLocks noGrp="1"/>
          </p:cNvSpPr>
          <p:nvPr>
            <p:ph type="title"/>
          </p:nvPr>
        </p:nvSpPr>
        <p:spPr>
          <a:xfrm>
            <a:off x="2467633" y="593765"/>
            <a:ext cx="420873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Grazie per l’ascolto!</a:t>
            </a:r>
            <a:endParaRPr sz="4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11BC69B-E721-BE4B-C33A-1B231F216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5844" y="3534198"/>
            <a:ext cx="4408431" cy="852505"/>
          </a:xfrm>
          <a:prstGeom prst="rect">
            <a:avLst/>
          </a:prstGeom>
        </p:spPr>
      </p:pic>
      <p:sp>
        <p:nvSpPr>
          <p:cNvPr id="6" name="Google Shape;14268;p55">
            <a:extLst>
              <a:ext uri="{FF2B5EF4-FFF2-40B4-BE49-F238E27FC236}">
                <a16:creationId xmlns:a16="http://schemas.microsoft.com/office/drawing/2014/main" id="{57CC8260-2676-5F06-AC9B-FC066FF264DE}"/>
              </a:ext>
            </a:extLst>
          </p:cNvPr>
          <p:cNvSpPr txBox="1">
            <a:spLocks/>
          </p:cNvSpPr>
          <p:nvPr/>
        </p:nvSpPr>
        <p:spPr>
          <a:xfrm>
            <a:off x="2467633" y="2708385"/>
            <a:ext cx="420873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r>
              <a:rPr lang="it-IT" sz="2800" dirty="0"/>
              <a:t>Domande?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0" name="Google Shape;7640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problema </a:t>
            </a:r>
            <a:endParaRPr dirty="0"/>
          </a:p>
        </p:txBody>
      </p:sp>
      <p:sp>
        <p:nvSpPr>
          <p:cNvPr id="7641" name="Google Shape;7641;p30"/>
          <p:cNvSpPr txBox="1"/>
          <p:nvPr/>
        </p:nvSpPr>
        <p:spPr>
          <a:xfrm>
            <a:off x="1700775" y="985963"/>
            <a:ext cx="5742600" cy="383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sz="1200" b="1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Assorbimento completo dell'attenzione</a:t>
            </a:r>
            <a:endParaRPr lang="it-IT" sz="1200" dirty="0">
              <a:solidFill>
                <a:srgbClr val="0D0D0D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0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I social network moderni tendono ad assorbire completamente l’attenzione dell’utente, limitando la capacità di svolgere altre attività.</a:t>
            </a:r>
          </a:p>
          <a:p>
            <a:pPr algn="l"/>
            <a:endParaRPr lang="it-IT" sz="1200" dirty="0">
              <a:solidFill>
                <a:srgbClr val="0D0D0D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1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Sottoutilizzo dell'audio</a:t>
            </a:r>
            <a:endParaRPr lang="it-IT" sz="1200" b="0" i="0" dirty="0">
              <a:solidFill>
                <a:srgbClr val="0D0D0D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0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Gli audio nei social network attuali sono poco utilizzati a causa della loro scomodità e del tempo aggiuntivo richiesto rispetto alle comunicazioni tradizionali.</a:t>
            </a:r>
          </a:p>
          <a:p>
            <a:pPr algn="l"/>
            <a:endParaRPr lang="it-IT" sz="1200" b="0" i="0" dirty="0">
              <a:solidFill>
                <a:srgbClr val="0D0D0D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1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Distrazione e perdita di vitalità nei post</a:t>
            </a:r>
            <a:endParaRPr lang="it-IT" sz="1200" dirty="0">
              <a:solidFill>
                <a:srgbClr val="0D0D0D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0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La necessità di leggere interi post, spesso formattati con poca cura, può portare a noia e disinteresse.</a:t>
            </a:r>
          </a:p>
          <a:p>
            <a:pPr algn="l"/>
            <a:endParaRPr lang="it-IT" sz="1200" b="0" i="0" dirty="0">
              <a:solidFill>
                <a:srgbClr val="0D0D0D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1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Mancanza di connessione autentica</a:t>
            </a:r>
            <a:endParaRPr lang="it-IT" sz="1200" dirty="0">
              <a:solidFill>
                <a:srgbClr val="0D0D0D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0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L'esperienza dei social network può mancare di autenticità e coinvolgimento personale.</a:t>
            </a:r>
          </a:p>
          <a:p>
            <a:pPr algn="l"/>
            <a:endParaRPr lang="it-IT" sz="1200" dirty="0">
              <a:solidFill>
                <a:srgbClr val="0D0D0D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1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Difficoltà nel riascoltare le voci degli amici</a:t>
            </a:r>
            <a:endParaRPr lang="it-IT" sz="1200" dirty="0">
              <a:solidFill>
                <a:srgbClr val="0D0D0D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0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È difficile per gli utenti riascoltare le voci dei loro amici dopo lungo tempo senza contatto diretto.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it-IT" sz="1200" b="0" i="0" dirty="0">
              <a:solidFill>
                <a:srgbClr val="3F4D53"/>
              </a:solidFill>
              <a:effectLst/>
              <a:latin typeface="Poppins" panose="00000500000000000000" pitchFamily="2" charset="0"/>
              <a:cs typeface="Poppins" panose="00000500000000000000" pitchFamily="2" charset="0"/>
              <a:sym typeface="Poppi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9">
          <a:extLst>
            <a:ext uri="{FF2B5EF4-FFF2-40B4-BE49-F238E27FC236}">
              <a16:creationId xmlns:a16="http://schemas.microsoft.com/office/drawing/2014/main" id="{9C12C1CC-D6CF-D9BE-004D-A1C5C7CC2D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0" name="Google Shape;7640;p30">
            <a:extLst>
              <a:ext uri="{FF2B5EF4-FFF2-40B4-BE49-F238E27FC236}">
                <a16:creationId xmlns:a16="http://schemas.microsoft.com/office/drawing/2014/main" id="{9163F990-CEE1-1187-CD3D-A7943E3B29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Soluzioni </a:t>
            </a:r>
            <a:endParaRPr dirty="0"/>
          </a:p>
        </p:txBody>
      </p:sp>
      <p:sp>
        <p:nvSpPr>
          <p:cNvPr id="7641" name="Google Shape;7641;p30">
            <a:extLst>
              <a:ext uri="{FF2B5EF4-FFF2-40B4-BE49-F238E27FC236}">
                <a16:creationId xmlns:a16="http://schemas.microsoft.com/office/drawing/2014/main" id="{B49972B6-3696-C522-7190-2B9C1FA64DE8}"/>
              </a:ext>
            </a:extLst>
          </p:cNvPr>
          <p:cNvSpPr txBox="1"/>
          <p:nvPr/>
        </p:nvSpPr>
        <p:spPr>
          <a:xfrm>
            <a:off x="1203900" y="772818"/>
            <a:ext cx="6736200" cy="4504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-IT" sz="1200" b="1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Social Network "In sottofondo"</a:t>
            </a:r>
            <a:endParaRPr lang="it-IT" sz="1200" dirty="0">
              <a:solidFill>
                <a:srgbClr val="0D0D0D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dirty="0">
                <a:solidFill>
                  <a:srgbClr val="0D0D0D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</a:t>
            </a:r>
            <a:r>
              <a:rPr lang="it-IT" sz="1200" b="0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n social asincrono come una segreteria e con possibilità di usarlo mentre si svolgono altre attività.</a:t>
            </a:r>
          </a:p>
          <a:p>
            <a:pPr algn="l"/>
            <a:endParaRPr lang="it-IT" sz="1200" dirty="0">
              <a:solidFill>
                <a:srgbClr val="0D0D0D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1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Interfaccia minimale per un'esperienza concentrata</a:t>
            </a:r>
            <a:endParaRPr lang="it-IT" sz="1200" b="0" i="0" dirty="0">
              <a:solidFill>
                <a:srgbClr val="0D0D0D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0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Utilizzeremo un'interfaccia minimale e sobria per il social network al fine di evitare distrazioni.</a:t>
            </a:r>
          </a:p>
          <a:p>
            <a:pPr algn="l"/>
            <a:endParaRPr lang="it-IT" sz="1200" b="1" i="0" dirty="0">
              <a:solidFill>
                <a:srgbClr val="0D0D0D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-IT" sz="1200" b="1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Potenziamento dell'uso dell'audio                                                                                                                          </a:t>
            </a:r>
            <a:r>
              <a:rPr lang="it-IT" sz="1200" b="0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Desideriamo arricchire l'esperienza comunicativa degli utenti attraverso l'audio, consentendo loro di sfruttare in modo più intelligente il senso dell'udito.</a:t>
            </a:r>
          </a:p>
          <a:p>
            <a:pPr algn="l"/>
            <a:r>
              <a:rPr lang="it-IT" sz="1200" b="1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Riscoprire i sensi naturali per un coinvolgimento autentico</a:t>
            </a:r>
            <a:endParaRPr lang="it-IT" sz="1200" b="0" i="0" dirty="0">
              <a:solidFill>
                <a:srgbClr val="0D0D0D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0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L'obiettivo principale è stimolare gli utenti a riscoprire i propri sensi naturali, coinvolgendoli attivamente nell'utilizzo dei dispositivi, anziché limitarsi a una frequente e talvolta svogliata attività di "postare".</a:t>
            </a:r>
          </a:p>
          <a:p>
            <a:pPr algn="l"/>
            <a:endParaRPr lang="it-IT" sz="1200" dirty="0">
              <a:solidFill>
                <a:srgbClr val="0D0D0D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1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Esperienza di condivisione audio per un'interazione autentica</a:t>
            </a:r>
            <a:endParaRPr lang="it-IT" sz="1200" b="0" i="0" dirty="0">
              <a:solidFill>
                <a:srgbClr val="0D0D0D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it-IT" sz="1200" b="0" i="0" dirty="0">
                <a:solidFill>
                  <a:srgbClr val="0D0D0D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Ogni utente può condividere i propri file audio e ascoltare quelli degli altri, promuovendo un'interazione genuina e reciproca.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it-IT" sz="1200" dirty="0">
              <a:solidFill>
                <a:srgbClr val="0D0D0D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017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>
            <a:extLst>
              <a:ext uri="{FF2B5EF4-FFF2-40B4-BE49-F238E27FC236}">
                <a16:creationId xmlns:a16="http://schemas.microsoft.com/office/drawing/2014/main" id="{58266DAE-660A-43E9-CEAC-A37850946D40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992627" y="1772949"/>
            <a:ext cx="2747968" cy="1597599"/>
          </a:xfrm>
        </p:spPr>
        <p:txBody>
          <a:bodyPr/>
          <a:lstStyle/>
          <a:p>
            <a:r>
              <a:rPr lang="it-IT" sz="4800" dirty="0"/>
              <a:t>Demo app</a:t>
            </a:r>
          </a:p>
        </p:txBody>
      </p:sp>
      <p:pic>
        <p:nvPicPr>
          <p:cNvPr id="11" name="Video_superveloce">
            <a:hlinkClick r:id="" action="ppaction://media"/>
            <a:extLst>
              <a:ext uri="{FF2B5EF4-FFF2-40B4-BE49-F238E27FC236}">
                <a16:creationId xmlns:a16="http://schemas.microsoft.com/office/drawing/2014/main" id="{9D947F2A-1635-83B9-4DEF-C552160628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44643" y="101599"/>
            <a:ext cx="2367989" cy="4940300"/>
          </a:xfrm>
          <a:prstGeom prst="rect">
            <a:avLst/>
          </a:prstGeom>
        </p:spPr>
      </p:pic>
      <p:sp>
        <p:nvSpPr>
          <p:cNvPr id="12" name="Google Shape;8226;p34">
            <a:extLst>
              <a:ext uri="{FF2B5EF4-FFF2-40B4-BE49-F238E27FC236}">
                <a16:creationId xmlns:a16="http://schemas.microsoft.com/office/drawing/2014/main" id="{5D4D4042-0C74-95BA-5281-E38D186B0506}"/>
              </a:ext>
            </a:extLst>
          </p:cNvPr>
          <p:cNvSpPr/>
          <p:nvPr/>
        </p:nvSpPr>
        <p:spPr>
          <a:xfrm>
            <a:off x="885566" y="492766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8226;p34">
            <a:extLst>
              <a:ext uri="{FF2B5EF4-FFF2-40B4-BE49-F238E27FC236}">
                <a16:creationId xmlns:a16="http://schemas.microsoft.com/office/drawing/2014/main" id="{03C619E7-5381-0420-E86A-13261BD0738C}"/>
              </a:ext>
            </a:extLst>
          </p:cNvPr>
          <p:cNvSpPr/>
          <p:nvPr/>
        </p:nvSpPr>
        <p:spPr>
          <a:xfrm>
            <a:off x="225166" y="104877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6678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5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9" name="Google Shape;7709;p32"/>
          <p:cNvSpPr txBox="1">
            <a:spLocks noGrp="1"/>
          </p:cNvSpPr>
          <p:nvPr>
            <p:ph type="body" idx="1"/>
          </p:nvPr>
        </p:nvSpPr>
        <p:spPr>
          <a:xfrm>
            <a:off x="3190649" y="1448497"/>
            <a:ext cx="2762700" cy="31136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dirty="0">
                <a:latin typeface="Poppins "/>
                <a:cs typeface="Poppins Light" panose="00000400000000000000" pitchFamily="2" charset="0"/>
              </a:rPr>
              <a:t>Login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dirty="0">
                <a:latin typeface="Poppins "/>
                <a:cs typeface="Poppins Light" panose="00000400000000000000" pitchFamily="2" charset="0"/>
              </a:rPr>
              <a:t>Registrazione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dirty="0">
                <a:latin typeface="Poppins "/>
                <a:cs typeface="Poppins Light" panose="00000400000000000000" pitchFamily="2" charset="0"/>
              </a:rPr>
              <a:t>Homepage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dirty="0">
                <a:latin typeface="Poppins "/>
                <a:cs typeface="Poppins Light" panose="00000400000000000000" pitchFamily="2" charset="0"/>
              </a:rPr>
              <a:t>Profilo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dirty="0">
                <a:latin typeface="Poppins "/>
                <a:cs typeface="Poppins Light" panose="00000400000000000000" pitchFamily="2" charset="0"/>
              </a:rPr>
              <a:t>Segreteria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dirty="0">
                <a:latin typeface="Poppins "/>
                <a:cs typeface="Poppins Light" panose="00000400000000000000" pitchFamily="2" charset="0"/>
              </a:rPr>
              <a:t>Ricerca 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dirty="0">
                <a:latin typeface="Poppins "/>
                <a:cs typeface="Poppins Light" panose="00000400000000000000" pitchFamily="2" charset="0"/>
              </a:rPr>
              <a:t>Inserimento audio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it-IT" dirty="0">
                <a:latin typeface="Poppins "/>
                <a:cs typeface="Poppins Light" panose="00000400000000000000" pitchFamily="2" charset="0"/>
              </a:rPr>
              <a:t>Playlist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Courier New" panose="02070309020205020404" pitchFamily="49" charset="0"/>
              <a:buChar char="o"/>
            </a:pPr>
            <a:endParaRPr dirty="0"/>
          </a:p>
        </p:txBody>
      </p:sp>
      <p:sp>
        <p:nvSpPr>
          <p:cNvPr id="7708" name="Google Shape;7708;p32"/>
          <p:cNvSpPr txBox="1">
            <a:spLocks noGrp="1"/>
          </p:cNvSpPr>
          <p:nvPr>
            <p:ph type="title"/>
          </p:nvPr>
        </p:nvSpPr>
        <p:spPr>
          <a:xfrm>
            <a:off x="1700699" y="176616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Interfacce</a:t>
            </a:r>
            <a:endParaRPr sz="2000" dirty="0"/>
          </a:p>
        </p:txBody>
      </p:sp>
      <p:grpSp>
        <p:nvGrpSpPr>
          <p:cNvPr id="7710" name="Google Shape;7710;p32"/>
          <p:cNvGrpSpPr/>
          <p:nvPr/>
        </p:nvGrpSpPr>
        <p:grpSpPr>
          <a:xfrm>
            <a:off x="4048656" y="580195"/>
            <a:ext cx="1046686" cy="736788"/>
            <a:chOff x="3826900" y="1381575"/>
            <a:chExt cx="1490210" cy="1112645"/>
          </a:xfrm>
        </p:grpSpPr>
        <p:sp>
          <p:nvSpPr>
            <p:cNvPr id="7711" name="Google Shape;7711;p32"/>
            <p:cNvSpPr/>
            <p:nvPr/>
          </p:nvSpPr>
          <p:spPr>
            <a:xfrm>
              <a:off x="4049298" y="1740620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32"/>
            <p:cNvSpPr/>
            <p:nvPr/>
          </p:nvSpPr>
          <p:spPr>
            <a:xfrm>
              <a:off x="3826900" y="1610190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32"/>
            <p:cNvSpPr/>
            <p:nvPr/>
          </p:nvSpPr>
          <p:spPr>
            <a:xfrm>
              <a:off x="4360655" y="1381575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32"/>
            <p:cNvSpPr/>
            <p:nvPr/>
          </p:nvSpPr>
          <p:spPr>
            <a:xfrm>
              <a:off x="4671993" y="1711636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32"/>
            <p:cNvSpPr/>
            <p:nvPr/>
          </p:nvSpPr>
          <p:spPr>
            <a:xfrm>
              <a:off x="4894410" y="1610190"/>
              <a:ext cx="422700" cy="753600"/>
            </a:xfrm>
            <a:prstGeom prst="rect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2" name="Google Shape;7942;p34"/>
          <p:cNvSpPr txBox="1">
            <a:spLocks noGrp="1"/>
          </p:cNvSpPr>
          <p:nvPr>
            <p:ph type="title" idx="2"/>
          </p:nvPr>
        </p:nvSpPr>
        <p:spPr>
          <a:xfrm>
            <a:off x="640351" y="192020"/>
            <a:ext cx="2728080" cy="750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Login</a:t>
            </a:r>
            <a:endParaRPr sz="3200" dirty="0"/>
          </a:p>
        </p:txBody>
      </p:sp>
      <p:sp>
        <p:nvSpPr>
          <p:cNvPr id="7941" name="Google Shape;7941;p34"/>
          <p:cNvSpPr txBox="1">
            <a:spLocks noGrp="1"/>
          </p:cNvSpPr>
          <p:nvPr>
            <p:ph type="subTitle" idx="1"/>
          </p:nvPr>
        </p:nvSpPr>
        <p:spPr>
          <a:xfrm>
            <a:off x="259385" y="1182296"/>
            <a:ext cx="3927672" cy="3115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Schermata di accesso all’app.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Azione principale : </a:t>
            </a:r>
            <a:r>
              <a:rPr lang="it-IT" i="0" dirty="0">
                <a:solidFill>
                  <a:schemeClr val="bg1"/>
                </a:solidFill>
                <a:effectLst/>
                <a:latin typeface="Poppins Light" panose="00000400000000000000" pitchFamily="2" charset="0"/>
                <a:cs typeface="Poppins Light" panose="00000400000000000000" pitchFamily="2" charset="0"/>
              </a:rPr>
              <a:t>Accesso necessario per l'utilizzo completo dell'applicazione.</a:t>
            </a: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Elementi principali: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Campi.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Messaggi di errore per ogni campo.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Bottone di invio del modulo.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Link per accesso alla pagina di registrazione.</a:t>
            </a:r>
          </a:p>
        </p:txBody>
      </p:sp>
      <p:sp>
        <p:nvSpPr>
          <p:cNvPr id="8226" name="Google Shape;8226;p34"/>
          <p:cNvSpPr/>
          <p:nvPr/>
        </p:nvSpPr>
        <p:spPr>
          <a:xfrm>
            <a:off x="72766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Immagine 4" descr="Immagine che contiene testo, schermata, Cellulare, gadget&#10;&#10;Descrizione generata automaticamente">
            <a:extLst>
              <a:ext uri="{FF2B5EF4-FFF2-40B4-BE49-F238E27FC236}">
                <a16:creationId xmlns:a16="http://schemas.microsoft.com/office/drawing/2014/main" id="{48ACD9FD-4F56-CF3E-227D-92040381A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141" y="96010"/>
            <a:ext cx="2332909" cy="4951480"/>
          </a:xfrm>
          <a:prstGeom prst="rect">
            <a:avLst/>
          </a:prstGeom>
        </p:spPr>
      </p:pic>
      <p:pic>
        <p:nvPicPr>
          <p:cNvPr id="7" name="Immagine 6" descr="Immagine che contiene testo, Cellulare, schermata, gadget&#10;&#10;Descrizione generata automaticamente">
            <a:extLst>
              <a:ext uri="{FF2B5EF4-FFF2-40B4-BE49-F238E27FC236}">
                <a16:creationId xmlns:a16="http://schemas.microsoft.com/office/drawing/2014/main" id="{FE07AC37-EFC3-FD05-A379-47EED1F42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9050" y="96010"/>
            <a:ext cx="2414273" cy="49672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>
          <a:extLst>
            <a:ext uri="{FF2B5EF4-FFF2-40B4-BE49-F238E27FC236}">
              <a16:creationId xmlns:a16="http://schemas.microsoft.com/office/drawing/2014/main" id="{C61709A4-8BFA-E028-79AE-35581F7206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2" name="Google Shape;7942;p34">
            <a:extLst>
              <a:ext uri="{FF2B5EF4-FFF2-40B4-BE49-F238E27FC236}">
                <a16:creationId xmlns:a16="http://schemas.microsoft.com/office/drawing/2014/main" id="{3D63A5CC-11B4-5CB5-2A6C-3328767788C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29335" y="334388"/>
            <a:ext cx="3548695" cy="750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Registrazione</a:t>
            </a:r>
            <a:endParaRPr sz="3200" dirty="0"/>
          </a:p>
        </p:txBody>
      </p:sp>
      <p:sp>
        <p:nvSpPr>
          <p:cNvPr id="7941" name="Google Shape;7941;p34">
            <a:extLst>
              <a:ext uri="{FF2B5EF4-FFF2-40B4-BE49-F238E27FC236}">
                <a16:creationId xmlns:a16="http://schemas.microsoft.com/office/drawing/2014/main" id="{70ADF69B-0E90-B73F-CF12-6839611A0F9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95515" y="1359623"/>
            <a:ext cx="3800708" cy="3115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Schermata di creazione di un account.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Azione principale :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Inserimento credenziali per creare un account che servirà ad accedere all’app</a:t>
            </a: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Elementi principali: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Tasto indietro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Campi.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Messaggi di errore per ogni campo.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Bottone di invio del modulo.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sz="1600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</p:txBody>
      </p:sp>
      <p:sp>
        <p:nvSpPr>
          <p:cNvPr id="8226" name="Google Shape;8226;p34">
            <a:extLst>
              <a:ext uri="{FF2B5EF4-FFF2-40B4-BE49-F238E27FC236}">
                <a16:creationId xmlns:a16="http://schemas.microsoft.com/office/drawing/2014/main" id="{9E430FC0-377D-E0A5-C909-84AF9E8C28EB}"/>
              </a:ext>
            </a:extLst>
          </p:cNvPr>
          <p:cNvSpPr/>
          <p:nvPr/>
        </p:nvSpPr>
        <p:spPr>
          <a:xfrm>
            <a:off x="72766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Immagine 9" descr="Immagine che contiene testo, Cellulare, schermata, gadget&#10;&#10;Descrizione generata automaticamente">
            <a:extLst>
              <a:ext uri="{FF2B5EF4-FFF2-40B4-BE49-F238E27FC236}">
                <a16:creationId xmlns:a16="http://schemas.microsoft.com/office/drawing/2014/main" id="{970FD055-C5D9-B9DE-6BFB-08DBAA400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8625" y="66196"/>
            <a:ext cx="2445981" cy="5011108"/>
          </a:xfrm>
          <a:prstGeom prst="rect">
            <a:avLst/>
          </a:prstGeom>
        </p:spPr>
      </p:pic>
      <p:pic>
        <p:nvPicPr>
          <p:cNvPr id="12" name="Immagine 11" descr="Immagine che contiene testo, Cellulare, schermata, gadget&#10;&#10;Descrizione generata automaticamente">
            <a:extLst>
              <a:ext uri="{FF2B5EF4-FFF2-40B4-BE49-F238E27FC236}">
                <a16:creationId xmlns:a16="http://schemas.microsoft.com/office/drawing/2014/main" id="{E9E24329-8658-B509-D8A8-726819C97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2799" y="66196"/>
            <a:ext cx="2418435" cy="501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87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>
          <a:extLst>
            <a:ext uri="{FF2B5EF4-FFF2-40B4-BE49-F238E27FC236}">
              <a16:creationId xmlns:a16="http://schemas.microsoft.com/office/drawing/2014/main" id="{5AFECC4C-4283-9F1F-836C-319E9BF7C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2" name="Google Shape;7942;p34">
            <a:extLst>
              <a:ext uri="{FF2B5EF4-FFF2-40B4-BE49-F238E27FC236}">
                <a16:creationId xmlns:a16="http://schemas.microsoft.com/office/drawing/2014/main" id="{D2177478-5858-17F4-419F-E5574470F26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23305" y="377745"/>
            <a:ext cx="3548695" cy="750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dirty="0"/>
              <a:t>Homepage</a:t>
            </a:r>
            <a:endParaRPr sz="3200" dirty="0"/>
          </a:p>
        </p:txBody>
      </p:sp>
      <p:sp>
        <p:nvSpPr>
          <p:cNvPr id="7941" name="Google Shape;7941;p34">
            <a:extLst>
              <a:ext uri="{FF2B5EF4-FFF2-40B4-BE49-F238E27FC236}">
                <a16:creationId xmlns:a16="http://schemas.microsoft.com/office/drawing/2014/main" id="{F19910F9-9F57-B90F-5C2F-37406013B25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90584" y="1218945"/>
            <a:ext cx="4401534" cy="3115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Schermata principale dell’applicazione.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Azione principale: </a:t>
            </a:r>
            <a:r>
              <a:rPr lang="it-IT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esplorazione e ascolto di raccolte di audio.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Elementi principali: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Raccolte di audio con tag comuni.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Categorie tematiche tra le raccolte.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b="0" dirty="0">
              <a:solidFill>
                <a:schemeClr val="bg1"/>
              </a:solidFill>
              <a:latin typeface="Poppins Light" panose="00000400000000000000" pitchFamily="2" charset="0"/>
              <a:cs typeface="Poppins Light" panose="00000400000000000000" pitchFamily="2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b="0" dirty="0" err="1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Navigation</a:t>
            </a:r>
            <a:r>
              <a:rPr lang="it-IT" b="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 bar per le varie schermate (icona home).</a:t>
            </a:r>
          </a:p>
        </p:txBody>
      </p:sp>
      <p:sp>
        <p:nvSpPr>
          <p:cNvPr id="8226" name="Google Shape;8226;p34">
            <a:extLst>
              <a:ext uri="{FF2B5EF4-FFF2-40B4-BE49-F238E27FC236}">
                <a16:creationId xmlns:a16="http://schemas.microsoft.com/office/drawing/2014/main" id="{02FDEBDA-01C4-F982-FF28-78AE1949E8A5}"/>
              </a:ext>
            </a:extLst>
          </p:cNvPr>
          <p:cNvSpPr/>
          <p:nvPr/>
        </p:nvSpPr>
        <p:spPr>
          <a:xfrm>
            <a:off x="72766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Immagine 7" descr="Immagine che contiene Cellulare, schermata, Dispositivo mobile, multimediale&#10;&#10;Descrizione generata automaticamente">
            <a:extLst>
              <a:ext uri="{FF2B5EF4-FFF2-40B4-BE49-F238E27FC236}">
                <a16:creationId xmlns:a16="http://schemas.microsoft.com/office/drawing/2014/main" id="{A28E7632-DA33-7510-3F70-E0EF1E3F4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1673" y="152888"/>
            <a:ext cx="2308457" cy="483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222257"/>
      </p:ext>
    </p:extLst>
  </p:cSld>
  <p:clrMapOvr>
    <a:masterClrMapping/>
  </p:clrMapOvr>
</p:sld>
</file>

<file path=ppt/theme/theme1.xml><?xml version="1.0" encoding="utf-8"?>
<a:theme xmlns:a="http://schemas.openxmlformats.org/drawingml/2006/main" name="Construction Project Proposal by Slidesgo">
  <a:themeElements>
    <a:clrScheme name="Personalizzato 7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97C81"/>
      </a:accent1>
      <a:accent2>
        <a:srgbClr val="3F4D53"/>
      </a:accent2>
      <a:accent3>
        <a:srgbClr val="FFFFFF"/>
      </a:accent3>
      <a:accent4>
        <a:srgbClr val="F3F3F3"/>
      </a:accent4>
      <a:accent5>
        <a:srgbClr val="197C81"/>
      </a:accent5>
      <a:accent6>
        <a:srgbClr val="45565D"/>
      </a:accent6>
      <a:hlink>
        <a:srgbClr val="3F4D53"/>
      </a:hlink>
      <a:folHlink>
        <a:srgbClr val="197C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1395</Words>
  <Application>Microsoft Office PowerPoint</Application>
  <PresentationFormat>Presentazione su schermo (16:9)</PresentationFormat>
  <Paragraphs>327</Paragraphs>
  <Slides>29</Slides>
  <Notes>28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9" baseType="lpstr">
      <vt:lpstr>Poppins </vt:lpstr>
      <vt:lpstr>Poppins SemiBold</vt:lpstr>
      <vt:lpstr>Wingdings</vt:lpstr>
      <vt:lpstr>Roboto</vt:lpstr>
      <vt:lpstr>Poppins Light</vt:lpstr>
      <vt:lpstr>Poppins ExtraBold</vt:lpstr>
      <vt:lpstr>Courier New</vt:lpstr>
      <vt:lpstr>Arial</vt:lpstr>
      <vt:lpstr>Poppins</vt:lpstr>
      <vt:lpstr>Construction Project Proposal by Slidesgo</vt:lpstr>
      <vt:lpstr>Hearmony </vt:lpstr>
      <vt:lpstr>04.</vt:lpstr>
      <vt:lpstr>Il problema </vt:lpstr>
      <vt:lpstr>Soluzioni </vt:lpstr>
      <vt:lpstr>Demo app</vt:lpstr>
      <vt:lpstr>Interfacce</vt:lpstr>
      <vt:lpstr>Login</vt:lpstr>
      <vt:lpstr>Registrazione</vt:lpstr>
      <vt:lpstr>Homepage</vt:lpstr>
      <vt:lpstr>Profilo Personale</vt:lpstr>
      <vt:lpstr>Profilo Altrui</vt:lpstr>
      <vt:lpstr>Segreteria</vt:lpstr>
      <vt:lpstr>Ricerca</vt:lpstr>
      <vt:lpstr>Inserimento audio Registrazione</vt:lpstr>
      <vt:lpstr>Inserimento audio Modifica</vt:lpstr>
      <vt:lpstr>Inserimento audio Pubblicazione</vt:lpstr>
      <vt:lpstr>Playlist</vt:lpstr>
      <vt:lpstr>Valutazione</vt:lpstr>
      <vt:lpstr>Tipi di valutazione</vt:lpstr>
      <vt:lpstr>Categorie di utenti</vt:lpstr>
      <vt:lpstr>Valutazione  Preparazione</vt:lpstr>
      <vt:lpstr>Valutazione  Svolgimento</vt:lpstr>
      <vt:lpstr>Valutazione Analisi dati raccolti</vt:lpstr>
      <vt:lpstr>Presentazione standard di PowerPoint</vt:lpstr>
      <vt:lpstr>Valutazione  Formule utilizzate </vt:lpstr>
      <vt:lpstr>Valutazione Analisi risultati </vt:lpstr>
      <vt:lpstr>Valutazione Feedback Hearmony</vt:lpstr>
      <vt:lpstr>Team</vt:lpstr>
      <vt:lpstr>Grazie per l’ascolto!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Hearmony</dc:title>
  <dc:creator>Chiara Mameli</dc:creator>
  <cp:lastModifiedBy>Chiara Mameli</cp:lastModifiedBy>
  <cp:revision>26</cp:revision>
  <dcterms:modified xsi:type="dcterms:W3CDTF">2024-02-18T19:44:12Z</dcterms:modified>
</cp:coreProperties>
</file>